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15"/>
  </p:notesMasterIdLst>
  <p:sldIdLst>
    <p:sldId id="257" r:id="rId7"/>
    <p:sldId id="258" r:id="rId8"/>
    <p:sldId id="259" r:id="rId9"/>
    <p:sldId id="260" r:id="rId10"/>
    <p:sldId id="261" r:id="rId11"/>
    <p:sldId id="262" r:id="rId12"/>
    <p:sldId id="263" r:id="rId13"/>
    <p:sldId id="264" r:id="rId14"/>
  </p:sldIdLst>
  <p:sldSz cx="16459200" cy="9144000"/>
  <p:notesSz cx="6858000" cy="9144000"/>
  <p:defaultTextStyle>
    <a:defPPr>
      <a:defRPr lang="en-US"/>
    </a:defPPr>
    <a:lvl1pPr marL="0" algn="l" defTabSz="1461729" rtl="0" eaLnBrk="1" latinLnBrk="0" hangingPunct="1">
      <a:defRPr sz="3000" kern="1200">
        <a:solidFill>
          <a:schemeClr val="tx1"/>
        </a:solidFill>
        <a:latin typeface="+mn-lt"/>
        <a:ea typeface="+mn-ea"/>
        <a:cs typeface="+mn-cs"/>
      </a:defRPr>
    </a:lvl1pPr>
    <a:lvl2pPr marL="730862" algn="l" defTabSz="1461729" rtl="0" eaLnBrk="1" latinLnBrk="0" hangingPunct="1">
      <a:defRPr sz="3000" kern="1200">
        <a:solidFill>
          <a:schemeClr val="tx1"/>
        </a:solidFill>
        <a:latin typeface="+mn-lt"/>
        <a:ea typeface="+mn-ea"/>
        <a:cs typeface="+mn-cs"/>
      </a:defRPr>
    </a:lvl2pPr>
    <a:lvl3pPr marL="1461729" algn="l" defTabSz="1461729" rtl="0" eaLnBrk="1" latinLnBrk="0" hangingPunct="1">
      <a:defRPr sz="3000" kern="1200">
        <a:solidFill>
          <a:schemeClr val="tx1"/>
        </a:solidFill>
        <a:latin typeface="+mn-lt"/>
        <a:ea typeface="+mn-ea"/>
        <a:cs typeface="+mn-cs"/>
      </a:defRPr>
    </a:lvl3pPr>
    <a:lvl4pPr marL="2192592" algn="l" defTabSz="1461729" rtl="0" eaLnBrk="1" latinLnBrk="0" hangingPunct="1">
      <a:defRPr sz="3000" kern="1200">
        <a:solidFill>
          <a:schemeClr val="tx1"/>
        </a:solidFill>
        <a:latin typeface="+mn-lt"/>
        <a:ea typeface="+mn-ea"/>
        <a:cs typeface="+mn-cs"/>
      </a:defRPr>
    </a:lvl4pPr>
    <a:lvl5pPr marL="2923457" algn="l" defTabSz="1461729" rtl="0" eaLnBrk="1" latinLnBrk="0" hangingPunct="1">
      <a:defRPr sz="3000" kern="1200">
        <a:solidFill>
          <a:schemeClr val="tx1"/>
        </a:solidFill>
        <a:latin typeface="+mn-lt"/>
        <a:ea typeface="+mn-ea"/>
        <a:cs typeface="+mn-cs"/>
      </a:defRPr>
    </a:lvl5pPr>
    <a:lvl6pPr marL="3654325" algn="l" defTabSz="1461729" rtl="0" eaLnBrk="1" latinLnBrk="0" hangingPunct="1">
      <a:defRPr sz="3000" kern="1200">
        <a:solidFill>
          <a:schemeClr val="tx1"/>
        </a:solidFill>
        <a:latin typeface="+mn-lt"/>
        <a:ea typeface="+mn-ea"/>
        <a:cs typeface="+mn-cs"/>
      </a:defRPr>
    </a:lvl6pPr>
    <a:lvl7pPr marL="4385187" algn="l" defTabSz="1461729" rtl="0" eaLnBrk="1" latinLnBrk="0" hangingPunct="1">
      <a:defRPr sz="3000" kern="1200">
        <a:solidFill>
          <a:schemeClr val="tx1"/>
        </a:solidFill>
        <a:latin typeface="+mn-lt"/>
        <a:ea typeface="+mn-ea"/>
        <a:cs typeface="+mn-cs"/>
      </a:defRPr>
    </a:lvl7pPr>
    <a:lvl8pPr marL="5116050" algn="l" defTabSz="1461729" rtl="0" eaLnBrk="1" latinLnBrk="0" hangingPunct="1">
      <a:defRPr sz="3000" kern="1200">
        <a:solidFill>
          <a:schemeClr val="tx1"/>
        </a:solidFill>
        <a:latin typeface="+mn-lt"/>
        <a:ea typeface="+mn-ea"/>
        <a:cs typeface="+mn-cs"/>
      </a:defRPr>
    </a:lvl8pPr>
    <a:lvl9pPr marL="5846913" algn="l" defTabSz="1461729" rtl="0" eaLnBrk="1" latinLnBrk="0" hangingPunct="1">
      <a:defRPr sz="3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732" y="-108"/>
      </p:cViewPr>
      <p:guideLst>
        <p:guide orient="horz" pos="2880"/>
        <p:guide pos="5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94EEBC-5B54-4EE0-8A01-2DCD987D4F03}" type="datetimeFigureOut">
              <a:rPr lang="en-US" smtClean="0"/>
              <a:t>11/16/2021</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96544-BA75-40C3-977E-9CCDF744B5F9}" type="slidenum">
              <a:rPr lang="en-US" smtClean="0"/>
              <a:t>‹#›</a:t>
            </a:fld>
            <a:endParaRPr lang="en-US"/>
          </a:p>
        </p:txBody>
      </p:sp>
    </p:spTree>
    <p:extLst>
      <p:ext uri="{BB962C8B-B14F-4D97-AF65-F5344CB8AC3E}">
        <p14:creationId xmlns:p14="http://schemas.microsoft.com/office/powerpoint/2010/main" val="4160732171"/>
      </p:ext>
    </p:extLst>
  </p:cSld>
  <p:clrMap bg1="lt1" tx1="dk1" bg2="lt2" tx2="dk2" accent1="accent1" accent2="accent2" accent3="accent3" accent4="accent4" accent5="accent5" accent6="accent6" hlink="hlink" folHlink="folHlink"/>
  <p:notesStyle>
    <a:lvl1pPr marL="0" algn="l" defTabSz="1461729" rtl="0" eaLnBrk="1" latinLnBrk="0" hangingPunct="1">
      <a:defRPr sz="1900" kern="1200">
        <a:solidFill>
          <a:schemeClr val="tx1"/>
        </a:solidFill>
        <a:latin typeface="+mn-lt"/>
        <a:ea typeface="+mn-ea"/>
        <a:cs typeface="+mn-cs"/>
      </a:defRPr>
    </a:lvl1pPr>
    <a:lvl2pPr marL="730862" algn="l" defTabSz="1461729" rtl="0" eaLnBrk="1" latinLnBrk="0" hangingPunct="1">
      <a:defRPr sz="1900" kern="1200">
        <a:solidFill>
          <a:schemeClr val="tx1"/>
        </a:solidFill>
        <a:latin typeface="+mn-lt"/>
        <a:ea typeface="+mn-ea"/>
        <a:cs typeface="+mn-cs"/>
      </a:defRPr>
    </a:lvl2pPr>
    <a:lvl3pPr marL="1461729" algn="l" defTabSz="1461729" rtl="0" eaLnBrk="1" latinLnBrk="0" hangingPunct="1">
      <a:defRPr sz="1900" kern="1200">
        <a:solidFill>
          <a:schemeClr val="tx1"/>
        </a:solidFill>
        <a:latin typeface="+mn-lt"/>
        <a:ea typeface="+mn-ea"/>
        <a:cs typeface="+mn-cs"/>
      </a:defRPr>
    </a:lvl3pPr>
    <a:lvl4pPr marL="2192592" algn="l" defTabSz="1461729" rtl="0" eaLnBrk="1" latinLnBrk="0" hangingPunct="1">
      <a:defRPr sz="1900" kern="1200">
        <a:solidFill>
          <a:schemeClr val="tx1"/>
        </a:solidFill>
        <a:latin typeface="+mn-lt"/>
        <a:ea typeface="+mn-ea"/>
        <a:cs typeface="+mn-cs"/>
      </a:defRPr>
    </a:lvl4pPr>
    <a:lvl5pPr marL="2923457" algn="l" defTabSz="1461729" rtl="0" eaLnBrk="1" latinLnBrk="0" hangingPunct="1">
      <a:defRPr sz="1900" kern="1200">
        <a:solidFill>
          <a:schemeClr val="tx1"/>
        </a:solidFill>
        <a:latin typeface="+mn-lt"/>
        <a:ea typeface="+mn-ea"/>
        <a:cs typeface="+mn-cs"/>
      </a:defRPr>
    </a:lvl5pPr>
    <a:lvl6pPr marL="3654325" algn="l" defTabSz="1461729" rtl="0" eaLnBrk="1" latinLnBrk="0" hangingPunct="1">
      <a:defRPr sz="1900" kern="1200">
        <a:solidFill>
          <a:schemeClr val="tx1"/>
        </a:solidFill>
        <a:latin typeface="+mn-lt"/>
        <a:ea typeface="+mn-ea"/>
        <a:cs typeface="+mn-cs"/>
      </a:defRPr>
    </a:lvl6pPr>
    <a:lvl7pPr marL="4385187" algn="l" defTabSz="1461729" rtl="0" eaLnBrk="1" latinLnBrk="0" hangingPunct="1">
      <a:defRPr sz="1900" kern="1200">
        <a:solidFill>
          <a:schemeClr val="tx1"/>
        </a:solidFill>
        <a:latin typeface="+mn-lt"/>
        <a:ea typeface="+mn-ea"/>
        <a:cs typeface="+mn-cs"/>
      </a:defRPr>
    </a:lvl7pPr>
    <a:lvl8pPr marL="5116050" algn="l" defTabSz="1461729" rtl="0" eaLnBrk="1" latinLnBrk="0" hangingPunct="1">
      <a:defRPr sz="1900" kern="1200">
        <a:solidFill>
          <a:schemeClr val="tx1"/>
        </a:solidFill>
        <a:latin typeface="+mn-lt"/>
        <a:ea typeface="+mn-ea"/>
        <a:cs typeface="+mn-cs"/>
      </a:defRPr>
    </a:lvl8pPr>
    <a:lvl9pPr marL="5846913" algn="l" defTabSz="1461729"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SzPts val="1200"/>
              <a:defRPr/>
            </a:pPr>
            <a:fld id="{00000000-1234-1234-1234-123412341234}" type="slidenum">
              <a:rPr lang="en-US">
                <a:solidFill>
                  <a:prstClr val="black"/>
                </a:solidFill>
              </a:rPr>
              <a:pPr>
                <a:buSzPts val="1200"/>
                <a:defRPr/>
              </a:pPr>
              <a:t>8</a:t>
            </a:fld>
            <a:endParaRP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6485"/>
            <a:ext cx="12344400" cy="3183467"/>
          </a:xfrm>
        </p:spPr>
        <p:txBody>
          <a:bodyPr anchor="b"/>
          <a:lstStyle>
            <a:lvl1pPr algn="ctr">
              <a:defRPr sz="8200"/>
            </a:lvl1pPr>
          </a:lstStyle>
          <a:p>
            <a:r>
              <a:rPr lang="en-US"/>
              <a:t>Click to edit Master title style</a:t>
            </a:r>
            <a:endParaRPr lang="en-US" dirty="0"/>
          </a:p>
        </p:txBody>
      </p:sp>
      <p:sp>
        <p:nvSpPr>
          <p:cNvPr id="3" name="Subtitle 2"/>
          <p:cNvSpPr>
            <a:spLocks noGrp="1"/>
          </p:cNvSpPr>
          <p:nvPr>
            <p:ph type="subTitle" idx="1"/>
          </p:nvPr>
        </p:nvSpPr>
        <p:spPr>
          <a:xfrm>
            <a:off x="2057400" y="4802717"/>
            <a:ext cx="12344400" cy="2207683"/>
          </a:xfrm>
        </p:spPr>
        <p:txBody>
          <a:bodyPr/>
          <a:lstStyle>
            <a:lvl1pPr marL="0" indent="0" algn="ctr">
              <a:buNone/>
              <a:defRPr sz="3200"/>
            </a:lvl1pPr>
            <a:lvl2pPr marL="612955" indent="0" algn="ctr">
              <a:buNone/>
              <a:defRPr sz="2700"/>
            </a:lvl2pPr>
            <a:lvl3pPr marL="1225908" indent="0" algn="ctr">
              <a:buNone/>
              <a:defRPr sz="2400"/>
            </a:lvl3pPr>
            <a:lvl4pPr marL="1838845" indent="0" algn="ctr">
              <a:buNone/>
              <a:defRPr sz="2200"/>
            </a:lvl4pPr>
            <a:lvl5pPr marL="2451777" indent="0" algn="ctr">
              <a:buNone/>
              <a:defRPr sz="2200"/>
            </a:lvl5pPr>
            <a:lvl6pPr marL="3064729" indent="0" algn="ctr">
              <a:buNone/>
              <a:defRPr sz="2200"/>
            </a:lvl6pPr>
            <a:lvl7pPr marL="3677676" indent="0" algn="ctr">
              <a:buNone/>
              <a:defRPr sz="2200"/>
            </a:lvl7pPr>
            <a:lvl8pPr marL="4290617" indent="0" algn="ctr">
              <a:buNone/>
              <a:defRPr sz="2200"/>
            </a:lvl8pPr>
            <a:lvl9pPr marL="4903556"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B8ED3E-AF6E-4E4D-9D37-D89C5C16EDD8}" type="slidenum">
              <a:rPr lang="en-US" altLang="en-US"/>
              <a:pPr>
                <a:defRPr/>
              </a:pPr>
              <a:t>‹#›</a:t>
            </a:fld>
            <a:endParaRPr lang="en-US" altLang="en-US"/>
          </a:p>
        </p:txBody>
      </p:sp>
    </p:spTree>
    <p:extLst>
      <p:ext uri="{BB962C8B-B14F-4D97-AF65-F5344CB8AC3E}">
        <p14:creationId xmlns:p14="http://schemas.microsoft.com/office/powerpoint/2010/main" val="115329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E64425-1E95-4F2D-91D7-068D8867852A}" type="slidenum">
              <a:rPr lang="en-US" altLang="en-US"/>
              <a:pPr>
                <a:defRPr/>
              </a:pPr>
              <a:t>‹#›</a:t>
            </a:fld>
            <a:endParaRPr lang="en-US" altLang="en-US"/>
          </a:p>
        </p:txBody>
      </p:sp>
    </p:spTree>
    <p:extLst>
      <p:ext uri="{BB962C8B-B14F-4D97-AF65-F5344CB8AC3E}">
        <p14:creationId xmlns:p14="http://schemas.microsoft.com/office/powerpoint/2010/main" val="404231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27" y="486836"/>
            <a:ext cx="3549015"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31582" y="486836"/>
            <a:ext cx="10441305"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2080FE-FD73-4F00-AB1A-C489E0458572}" type="slidenum">
              <a:rPr lang="en-US" altLang="en-US"/>
              <a:pPr>
                <a:defRPr/>
              </a:pPr>
              <a:t>‹#›</a:t>
            </a:fld>
            <a:endParaRPr lang="en-US" altLang="en-US"/>
          </a:p>
        </p:txBody>
      </p:sp>
    </p:spTree>
    <p:extLst>
      <p:ext uri="{BB962C8B-B14F-4D97-AF65-F5344CB8AC3E}">
        <p14:creationId xmlns:p14="http://schemas.microsoft.com/office/powerpoint/2010/main" val="3901792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15EA0-2CC1-480A-887D-7C8EEB1089DE}"/>
              </a:ext>
            </a:extLst>
          </p:cNvPr>
          <p:cNvSpPr>
            <a:spLocks noGrp="1"/>
          </p:cNvSpPr>
          <p:nvPr>
            <p:ph type="ctrTitle"/>
          </p:nvPr>
        </p:nvSpPr>
        <p:spPr>
          <a:xfrm>
            <a:off x="2057400" y="1496485"/>
            <a:ext cx="12344400" cy="3183467"/>
          </a:xfrm>
        </p:spPr>
        <p:txBody>
          <a:bodyPr anchor="b"/>
          <a:lstStyle>
            <a:lvl1pPr algn="ctr">
              <a:defRPr sz="8100"/>
            </a:lvl1pPr>
          </a:lstStyle>
          <a:p>
            <a:r>
              <a:rPr lang="en-US"/>
              <a:t>Click to edit Master title style</a:t>
            </a:r>
            <a:endParaRPr lang="en-SG"/>
          </a:p>
        </p:txBody>
      </p:sp>
      <p:sp>
        <p:nvSpPr>
          <p:cNvPr id="3" name="Subtitle 2">
            <a:extLst>
              <a:ext uri="{FF2B5EF4-FFF2-40B4-BE49-F238E27FC236}">
                <a16:creationId xmlns:a16="http://schemas.microsoft.com/office/drawing/2014/main" xmlns="" id="{255FC366-C316-45F3-95AD-6B215C192BB0}"/>
              </a:ext>
            </a:extLst>
          </p:cNvPr>
          <p:cNvSpPr>
            <a:spLocks noGrp="1"/>
          </p:cNvSpPr>
          <p:nvPr>
            <p:ph type="subTitle" idx="1"/>
          </p:nvPr>
        </p:nvSpPr>
        <p:spPr>
          <a:xfrm>
            <a:off x="2057400" y="4802717"/>
            <a:ext cx="12344400" cy="2207683"/>
          </a:xfrm>
        </p:spPr>
        <p:txBody>
          <a:bodyPr/>
          <a:lstStyle>
            <a:lvl1pPr marL="0" indent="0" algn="ctr">
              <a:buNone/>
              <a:defRPr sz="3200"/>
            </a:lvl1pPr>
            <a:lvl2pPr marL="614009" indent="0" algn="ctr">
              <a:buNone/>
              <a:defRPr sz="2700"/>
            </a:lvl2pPr>
            <a:lvl3pPr marL="1228017" indent="0" algn="ctr">
              <a:buNone/>
              <a:defRPr sz="2400"/>
            </a:lvl3pPr>
            <a:lvl4pPr marL="1842015" indent="0" algn="ctr">
              <a:buNone/>
              <a:defRPr sz="2200"/>
            </a:lvl4pPr>
            <a:lvl5pPr marL="2456020" indent="0" algn="ctr">
              <a:buNone/>
              <a:defRPr sz="2200"/>
            </a:lvl5pPr>
            <a:lvl6pPr marL="3070027" indent="0" algn="ctr">
              <a:buNone/>
              <a:defRPr sz="2200"/>
            </a:lvl6pPr>
            <a:lvl7pPr marL="3684034" indent="0" algn="ctr">
              <a:buNone/>
              <a:defRPr sz="2200"/>
            </a:lvl7pPr>
            <a:lvl8pPr marL="4298033" indent="0" algn="ctr">
              <a:buNone/>
              <a:defRPr sz="2200"/>
            </a:lvl8pPr>
            <a:lvl9pPr marL="4912040" indent="0" algn="ctr">
              <a:buNone/>
              <a:defRPr sz="22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xmlns="" id="{4440F15B-AF20-40C2-AA10-CC19A8BB571C}"/>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A3E8754D-8CFC-45DE-BF73-7409F260D2FD}"/>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1A4BC176-E1BF-4D1F-9796-0FF62F77991F}"/>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919034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B75A1B-7AF3-4A45-9831-31CB113AE0E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7A4536BF-8900-4A84-A835-891A96323A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28EDB009-AB8F-4551-80A1-33869DB5F477}"/>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8978BF31-B1AA-44F2-A6C5-D4EA6529EA95}"/>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76C33B35-B3D6-4FC4-89BF-23EBB1BC1AA0}"/>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580211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4A4CE-39F6-4D06-8476-9E48E30C418C}"/>
              </a:ext>
            </a:extLst>
          </p:cNvPr>
          <p:cNvSpPr>
            <a:spLocks noGrp="1"/>
          </p:cNvSpPr>
          <p:nvPr>
            <p:ph type="title"/>
          </p:nvPr>
        </p:nvSpPr>
        <p:spPr>
          <a:xfrm>
            <a:off x="1122998" y="2279668"/>
            <a:ext cx="14196060" cy="3803649"/>
          </a:xfrm>
        </p:spPr>
        <p:txBody>
          <a:bodyPr anchor="b"/>
          <a:lstStyle>
            <a:lvl1pPr>
              <a:defRPr sz="81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xmlns="" id="{3DB33E5E-D994-4FF5-BCB7-85EC77782663}"/>
              </a:ext>
            </a:extLst>
          </p:cNvPr>
          <p:cNvSpPr>
            <a:spLocks noGrp="1"/>
          </p:cNvSpPr>
          <p:nvPr>
            <p:ph type="body" idx="1"/>
          </p:nvPr>
        </p:nvSpPr>
        <p:spPr>
          <a:xfrm>
            <a:off x="1122998" y="6119301"/>
            <a:ext cx="14196060" cy="2000249"/>
          </a:xfrm>
        </p:spPr>
        <p:txBody>
          <a:bodyPr/>
          <a:lstStyle>
            <a:lvl1pPr marL="0" indent="0">
              <a:buNone/>
              <a:defRPr sz="3200">
                <a:solidFill>
                  <a:schemeClr val="tx1">
                    <a:tint val="75000"/>
                  </a:schemeClr>
                </a:solidFill>
              </a:defRPr>
            </a:lvl1pPr>
            <a:lvl2pPr marL="614009" indent="0">
              <a:buNone/>
              <a:defRPr sz="2700">
                <a:solidFill>
                  <a:schemeClr val="tx1">
                    <a:tint val="75000"/>
                  </a:schemeClr>
                </a:solidFill>
              </a:defRPr>
            </a:lvl2pPr>
            <a:lvl3pPr marL="1228017" indent="0">
              <a:buNone/>
              <a:defRPr sz="2400">
                <a:solidFill>
                  <a:schemeClr val="tx1">
                    <a:tint val="75000"/>
                  </a:schemeClr>
                </a:solidFill>
              </a:defRPr>
            </a:lvl3pPr>
            <a:lvl4pPr marL="1842015" indent="0">
              <a:buNone/>
              <a:defRPr sz="2200">
                <a:solidFill>
                  <a:schemeClr val="tx1">
                    <a:tint val="75000"/>
                  </a:schemeClr>
                </a:solidFill>
              </a:defRPr>
            </a:lvl4pPr>
            <a:lvl5pPr marL="2456020" indent="0">
              <a:buNone/>
              <a:defRPr sz="2200">
                <a:solidFill>
                  <a:schemeClr val="tx1">
                    <a:tint val="75000"/>
                  </a:schemeClr>
                </a:solidFill>
              </a:defRPr>
            </a:lvl5pPr>
            <a:lvl6pPr marL="3070027" indent="0">
              <a:buNone/>
              <a:defRPr sz="2200">
                <a:solidFill>
                  <a:schemeClr val="tx1">
                    <a:tint val="75000"/>
                  </a:schemeClr>
                </a:solidFill>
              </a:defRPr>
            </a:lvl6pPr>
            <a:lvl7pPr marL="3684034" indent="0">
              <a:buNone/>
              <a:defRPr sz="2200">
                <a:solidFill>
                  <a:schemeClr val="tx1">
                    <a:tint val="75000"/>
                  </a:schemeClr>
                </a:solidFill>
              </a:defRPr>
            </a:lvl7pPr>
            <a:lvl8pPr marL="4298033" indent="0">
              <a:buNone/>
              <a:defRPr sz="2200">
                <a:solidFill>
                  <a:schemeClr val="tx1">
                    <a:tint val="75000"/>
                  </a:schemeClr>
                </a:solidFill>
              </a:defRPr>
            </a:lvl8pPr>
            <a:lvl9pPr marL="4912040" indent="0">
              <a:buNone/>
              <a:defRPr sz="2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AE64D9A-334B-4D6B-BD28-EF0973C3941A}"/>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B281A454-D7C7-45AD-AC64-B8A4E3B803B2}"/>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B8F01C57-7784-4F51-A6FD-096A85FE9B6E}"/>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687670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F440D-1A3B-4C10-AB45-0A3826D03EB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A9E78332-0CB2-43B3-9A00-13F83D3022DF}"/>
              </a:ext>
            </a:extLst>
          </p:cNvPr>
          <p:cNvSpPr>
            <a:spLocks noGrp="1"/>
          </p:cNvSpPr>
          <p:nvPr>
            <p:ph sz="half" idx="1"/>
          </p:nvPr>
        </p:nvSpPr>
        <p:spPr>
          <a:xfrm>
            <a:off x="11315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xmlns="" id="{70996083-01AD-4DC6-BBEA-3C2D9CEE3406}"/>
              </a:ext>
            </a:extLst>
          </p:cNvPr>
          <p:cNvSpPr>
            <a:spLocks noGrp="1"/>
          </p:cNvSpPr>
          <p:nvPr>
            <p:ph sz="half" idx="2"/>
          </p:nvPr>
        </p:nvSpPr>
        <p:spPr>
          <a:xfrm>
            <a:off x="83324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xmlns="" id="{9308D616-2BA6-4992-9BEE-FA87D9CEEE97}"/>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9603FC8D-6C70-47DD-822C-70B6722711D6}"/>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BB8FB969-0D76-4949-93A5-74AFF354B8E2}"/>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775724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77DF7-D184-4E86-B8E3-F88B95766E16}"/>
              </a:ext>
            </a:extLst>
          </p:cNvPr>
          <p:cNvSpPr>
            <a:spLocks noGrp="1"/>
          </p:cNvSpPr>
          <p:nvPr>
            <p:ph type="title"/>
          </p:nvPr>
        </p:nvSpPr>
        <p:spPr>
          <a:xfrm>
            <a:off x="1133714" y="486850"/>
            <a:ext cx="14196060" cy="1767417"/>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C5B34E82-455A-4EA8-9D6E-AF15B27F3656}"/>
              </a:ext>
            </a:extLst>
          </p:cNvPr>
          <p:cNvSpPr>
            <a:spLocks noGrp="1"/>
          </p:cNvSpPr>
          <p:nvPr>
            <p:ph type="body" idx="1"/>
          </p:nvPr>
        </p:nvSpPr>
        <p:spPr>
          <a:xfrm>
            <a:off x="1133716" y="2241552"/>
            <a:ext cx="6963012" cy="1098549"/>
          </a:xfrm>
        </p:spPr>
        <p:txBody>
          <a:bodyPr anchor="b"/>
          <a:lstStyle>
            <a:lvl1pPr marL="0" indent="0">
              <a:buNone/>
              <a:defRPr sz="3200" b="1"/>
            </a:lvl1pPr>
            <a:lvl2pPr marL="614009" indent="0">
              <a:buNone/>
              <a:defRPr sz="2700" b="1"/>
            </a:lvl2pPr>
            <a:lvl3pPr marL="1228017" indent="0">
              <a:buNone/>
              <a:defRPr sz="2400" b="1"/>
            </a:lvl3pPr>
            <a:lvl4pPr marL="1842015" indent="0">
              <a:buNone/>
              <a:defRPr sz="2200" b="1"/>
            </a:lvl4pPr>
            <a:lvl5pPr marL="2456020" indent="0">
              <a:buNone/>
              <a:defRPr sz="2200" b="1"/>
            </a:lvl5pPr>
            <a:lvl6pPr marL="3070027" indent="0">
              <a:buNone/>
              <a:defRPr sz="2200" b="1"/>
            </a:lvl6pPr>
            <a:lvl7pPr marL="3684034" indent="0">
              <a:buNone/>
              <a:defRPr sz="2200" b="1"/>
            </a:lvl7pPr>
            <a:lvl8pPr marL="4298033" indent="0">
              <a:buNone/>
              <a:defRPr sz="2200" b="1"/>
            </a:lvl8pPr>
            <a:lvl9pPr marL="4912040" indent="0">
              <a:buNone/>
              <a:defRPr sz="2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51486D1-05DA-4931-9EDD-FBE7BEA82EEE}"/>
              </a:ext>
            </a:extLst>
          </p:cNvPr>
          <p:cNvSpPr>
            <a:spLocks noGrp="1"/>
          </p:cNvSpPr>
          <p:nvPr>
            <p:ph sz="half" idx="2"/>
          </p:nvPr>
        </p:nvSpPr>
        <p:spPr>
          <a:xfrm>
            <a:off x="1133716" y="3340100"/>
            <a:ext cx="696301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xmlns="" id="{11E1EE5D-17C2-4806-880C-F4EB145B4458}"/>
              </a:ext>
            </a:extLst>
          </p:cNvPr>
          <p:cNvSpPr>
            <a:spLocks noGrp="1"/>
          </p:cNvSpPr>
          <p:nvPr>
            <p:ph type="body" sz="quarter" idx="3"/>
          </p:nvPr>
        </p:nvSpPr>
        <p:spPr>
          <a:xfrm>
            <a:off x="8332470" y="2241552"/>
            <a:ext cx="6997304" cy="1098549"/>
          </a:xfrm>
        </p:spPr>
        <p:txBody>
          <a:bodyPr anchor="b"/>
          <a:lstStyle>
            <a:lvl1pPr marL="0" indent="0">
              <a:buNone/>
              <a:defRPr sz="3200" b="1"/>
            </a:lvl1pPr>
            <a:lvl2pPr marL="614009" indent="0">
              <a:buNone/>
              <a:defRPr sz="2700" b="1"/>
            </a:lvl2pPr>
            <a:lvl3pPr marL="1228017" indent="0">
              <a:buNone/>
              <a:defRPr sz="2400" b="1"/>
            </a:lvl3pPr>
            <a:lvl4pPr marL="1842015" indent="0">
              <a:buNone/>
              <a:defRPr sz="2200" b="1"/>
            </a:lvl4pPr>
            <a:lvl5pPr marL="2456020" indent="0">
              <a:buNone/>
              <a:defRPr sz="2200" b="1"/>
            </a:lvl5pPr>
            <a:lvl6pPr marL="3070027" indent="0">
              <a:buNone/>
              <a:defRPr sz="2200" b="1"/>
            </a:lvl6pPr>
            <a:lvl7pPr marL="3684034" indent="0">
              <a:buNone/>
              <a:defRPr sz="2200" b="1"/>
            </a:lvl7pPr>
            <a:lvl8pPr marL="4298033" indent="0">
              <a:buNone/>
              <a:defRPr sz="2200" b="1"/>
            </a:lvl8pPr>
            <a:lvl9pPr marL="4912040" indent="0">
              <a:buNone/>
              <a:defRPr sz="2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889A53-28C5-4735-9D5B-CB44CE5900A8}"/>
              </a:ext>
            </a:extLst>
          </p:cNvPr>
          <p:cNvSpPr>
            <a:spLocks noGrp="1"/>
          </p:cNvSpPr>
          <p:nvPr>
            <p:ph sz="quarter" idx="4"/>
          </p:nvPr>
        </p:nvSpPr>
        <p:spPr>
          <a:xfrm>
            <a:off x="8332470" y="3340100"/>
            <a:ext cx="699730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xmlns="" id="{DF45F50D-4F95-4116-AC68-A76A65E4F04A}"/>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8" name="Footer Placeholder 7">
            <a:extLst>
              <a:ext uri="{FF2B5EF4-FFF2-40B4-BE49-F238E27FC236}">
                <a16:creationId xmlns:a16="http://schemas.microsoft.com/office/drawing/2014/main" xmlns="" id="{0BF2B201-951D-4FDB-A278-6A30FE8B2402}"/>
              </a:ext>
            </a:extLst>
          </p:cNvPr>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a:extLst>
              <a:ext uri="{FF2B5EF4-FFF2-40B4-BE49-F238E27FC236}">
                <a16:creationId xmlns:a16="http://schemas.microsoft.com/office/drawing/2014/main" xmlns="" id="{F68DF700-1E2D-4074-B26C-DBCE0C8C5555}"/>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440711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701F1-0B78-4B6F-9823-8B4CC7103E76}"/>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xmlns="" id="{8F53D5CC-31A6-4EE6-8D7C-A608B4DB7B2E}"/>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4" name="Footer Placeholder 3">
            <a:extLst>
              <a:ext uri="{FF2B5EF4-FFF2-40B4-BE49-F238E27FC236}">
                <a16:creationId xmlns:a16="http://schemas.microsoft.com/office/drawing/2014/main" xmlns="" id="{D87D7530-5957-4D35-8CDA-A8C8A9592EEA}"/>
              </a:ext>
            </a:extLst>
          </p:cNvPr>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a:extLst>
              <a:ext uri="{FF2B5EF4-FFF2-40B4-BE49-F238E27FC236}">
                <a16:creationId xmlns:a16="http://schemas.microsoft.com/office/drawing/2014/main" xmlns="" id="{E80F8C38-EDC3-422B-8DBB-7F4D6AFD24CB}"/>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181520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82289BB-1715-426A-9476-67FD69D2835C}"/>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3" name="Footer Placeholder 2">
            <a:extLst>
              <a:ext uri="{FF2B5EF4-FFF2-40B4-BE49-F238E27FC236}">
                <a16:creationId xmlns:a16="http://schemas.microsoft.com/office/drawing/2014/main" xmlns="" id="{1F8D47F3-AE27-4AAC-8FED-4385C0961F5B}"/>
              </a:ext>
            </a:extLst>
          </p:cNvPr>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a:extLst>
              <a:ext uri="{FF2B5EF4-FFF2-40B4-BE49-F238E27FC236}">
                <a16:creationId xmlns:a16="http://schemas.microsoft.com/office/drawing/2014/main" xmlns="" id="{1135DC27-2C34-4B39-BE89-97350A74C2DF}"/>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834761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0F98D-ACA0-4D6A-B257-32D0DD009098}"/>
              </a:ext>
            </a:extLst>
          </p:cNvPr>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6BD6A695-E776-49A7-AC69-E3F7186B90B4}"/>
              </a:ext>
            </a:extLst>
          </p:cNvPr>
          <p:cNvSpPr>
            <a:spLocks noGrp="1"/>
          </p:cNvSpPr>
          <p:nvPr>
            <p:ph idx="1"/>
          </p:nvPr>
        </p:nvSpPr>
        <p:spPr>
          <a:xfrm>
            <a:off x="6997304" y="1316583"/>
            <a:ext cx="8332470" cy="649816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xmlns="" id="{98FED527-2086-4B33-84E6-663648F32773}"/>
              </a:ext>
            </a:extLst>
          </p:cNvPr>
          <p:cNvSpPr>
            <a:spLocks noGrp="1"/>
          </p:cNvSpPr>
          <p:nvPr>
            <p:ph type="body" sz="half" idx="2"/>
          </p:nvPr>
        </p:nvSpPr>
        <p:spPr>
          <a:xfrm>
            <a:off x="1133714" y="2743200"/>
            <a:ext cx="5308520" cy="5082117"/>
          </a:xfrm>
        </p:spPr>
        <p:txBody>
          <a:bodyPr/>
          <a:lstStyle>
            <a:lvl1pPr marL="0" indent="0">
              <a:buNone/>
              <a:defRPr sz="2200"/>
            </a:lvl1pPr>
            <a:lvl2pPr marL="614009" indent="0">
              <a:buNone/>
              <a:defRPr sz="1900"/>
            </a:lvl2pPr>
            <a:lvl3pPr marL="1228017" indent="0">
              <a:buNone/>
              <a:defRPr sz="1600"/>
            </a:lvl3pPr>
            <a:lvl4pPr marL="1842015" indent="0">
              <a:buNone/>
              <a:defRPr sz="1300"/>
            </a:lvl4pPr>
            <a:lvl5pPr marL="2456020" indent="0">
              <a:buNone/>
              <a:defRPr sz="1300"/>
            </a:lvl5pPr>
            <a:lvl6pPr marL="3070027" indent="0">
              <a:buNone/>
              <a:defRPr sz="1300"/>
            </a:lvl6pPr>
            <a:lvl7pPr marL="3684034" indent="0">
              <a:buNone/>
              <a:defRPr sz="1300"/>
            </a:lvl7pPr>
            <a:lvl8pPr marL="4298033" indent="0">
              <a:buNone/>
              <a:defRPr sz="1300"/>
            </a:lvl8pPr>
            <a:lvl9pPr marL="4912040"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xmlns="" id="{7CB0AA24-3098-45B9-8877-9F821D0E302E}"/>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C61C2681-FDEA-4ABE-813E-338182A22526}"/>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E1D558B4-D7DC-4B96-BF00-083F1BE70B4C}"/>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48716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2DDFB2-1E38-471B-9EFB-1CE6D44C9D59}" type="slidenum">
              <a:rPr lang="en-US" altLang="en-US"/>
              <a:pPr>
                <a:defRPr/>
              </a:pPr>
              <a:t>‹#›</a:t>
            </a:fld>
            <a:endParaRPr lang="en-US" altLang="en-US"/>
          </a:p>
        </p:txBody>
      </p:sp>
    </p:spTree>
    <p:extLst>
      <p:ext uri="{BB962C8B-B14F-4D97-AF65-F5344CB8AC3E}">
        <p14:creationId xmlns:p14="http://schemas.microsoft.com/office/powerpoint/2010/main" val="245854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914D2-5F7C-4B61-A1A4-895E24620686}"/>
              </a:ext>
            </a:extLst>
          </p:cNvPr>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xmlns="" id="{7ADFBBB4-199F-4895-8A4C-43AD5265C0F2}"/>
              </a:ext>
            </a:extLst>
          </p:cNvPr>
          <p:cNvSpPr>
            <a:spLocks noGrp="1"/>
          </p:cNvSpPr>
          <p:nvPr>
            <p:ph type="pic" idx="1"/>
          </p:nvPr>
        </p:nvSpPr>
        <p:spPr>
          <a:xfrm>
            <a:off x="6997304" y="1316583"/>
            <a:ext cx="8332470" cy="6498167"/>
          </a:xfrm>
        </p:spPr>
        <p:txBody>
          <a:bodyPr/>
          <a:lstStyle>
            <a:lvl1pPr marL="0" indent="0">
              <a:buNone/>
              <a:defRPr sz="4300"/>
            </a:lvl1pPr>
            <a:lvl2pPr marL="614009" indent="0">
              <a:buNone/>
              <a:defRPr sz="3800"/>
            </a:lvl2pPr>
            <a:lvl3pPr marL="1228017" indent="0">
              <a:buNone/>
              <a:defRPr sz="3200"/>
            </a:lvl3pPr>
            <a:lvl4pPr marL="1842015" indent="0">
              <a:buNone/>
              <a:defRPr sz="2700"/>
            </a:lvl4pPr>
            <a:lvl5pPr marL="2456020" indent="0">
              <a:buNone/>
              <a:defRPr sz="2700"/>
            </a:lvl5pPr>
            <a:lvl6pPr marL="3070027" indent="0">
              <a:buNone/>
              <a:defRPr sz="2700"/>
            </a:lvl6pPr>
            <a:lvl7pPr marL="3684034" indent="0">
              <a:buNone/>
              <a:defRPr sz="2700"/>
            </a:lvl7pPr>
            <a:lvl8pPr marL="4298033" indent="0">
              <a:buNone/>
              <a:defRPr sz="2700"/>
            </a:lvl8pPr>
            <a:lvl9pPr marL="4912040" indent="0">
              <a:buNone/>
              <a:defRPr sz="2700"/>
            </a:lvl9pPr>
          </a:lstStyle>
          <a:p>
            <a:endParaRPr lang="en-SG"/>
          </a:p>
        </p:txBody>
      </p:sp>
      <p:sp>
        <p:nvSpPr>
          <p:cNvPr id="4" name="Text Placeholder 3">
            <a:extLst>
              <a:ext uri="{FF2B5EF4-FFF2-40B4-BE49-F238E27FC236}">
                <a16:creationId xmlns:a16="http://schemas.microsoft.com/office/drawing/2014/main" xmlns="" id="{7A613DEE-8D00-4F93-A5ED-9F5482209C28}"/>
              </a:ext>
            </a:extLst>
          </p:cNvPr>
          <p:cNvSpPr>
            <a:spLocks noGrp="1"/>
          </p:cNvSpPr>
          <p:nvPr>
            <p:ph type="body" sz="half" idx="2"/>
          </p:nvPr>
        </p:nvSpPr>
        <p:spPr>
          <a:xfrm>
            <a:off x="1133714" y="2743200"/>
            <a:ext cx="5308520" cy="5082117"/>
          </a:xfrm>
        </p:spPr>
        <p:txBody>
          <a:bodyPr/>
          <a:lstStyle>
            <a:lvl1pPr marL="0" indent="0">
              <a:buNone/>
              <a:defRPr sz="2200"/>
            </a:lvl1pPr>
            <a:lvl2pPr marL="614009" indent="0">
              <a:buNone/>
              <a:defRPr sz="1900"/>
            </a:lvl2pPr>
            <a:lvl3pPr marL="1228017" indent="0">
              <a:buNone/>
              <a:defRPr sz="1600"/>
            </a:lvl3pPr>
            <a:lvl4pPr marL="1842015" indent="0">
              <a:buNone/>
              <a:defRPr sz="1300"/>
            </a:lvl4pPr>
            <a:lvl5pPr marL="2456020" indent="0">
              <a:buNone/>
              <a:defRPr sz="1300"/>
            </a:lvl5pPr>
            <a:lvl6pPr marL="3070027" indent="0">
              <a:buNone/>
              <a:defRPr sz="1300"/>
            </a:lvl6pPr>
            <a:lvl7pPr marL="3684034" indent="0">
              <a:buNone/>
              <a:defRPr sz="1300"/>
            </a:lvl7pPr>
            <a:lvl8pPr marL="4298033" indent="0">
              <a:buNone/>
              <a:defRPr sz="1300"/>
            </a:lvl8pPr>
            <a:lvl9pPr marL="4912040"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xmlns="" id="{DF948F49-DE36-4072-A576-A0B170CDE484}"/>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262B33F1-1BE8-4A01-89BA-79D3E19F9B8C}"/>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4286AFB4-700C-467E-8842-85708838C229}"/>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580212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6438C6-65E2-4264-B541-8B0154BC456A}"/>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60C77DBD-5907-441E-88E3-C6C3905388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115FBEA7-5B50-425E-B5B6-3FF04A60C380}"/>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4428F5C7-3D45-4126-8D91-27CEEE4732FF}"/>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3D1193FC-55D7-45A1-B342-8FFDD8ED9294}"/>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033001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FE093D-509F-4EF4-89FB-778BE2784F2D}"/>
              </a:ext>
            </a:extLst>
          </p:cNvPr>
          <p:cNvSpPr>
            <a:spLocks noGrp="1"/>
          </p:cNvSpPr>
          <p:nvPr>
            <p:ph type="title" orient="vert"/>
          </p:nvPr>
        </p:nvSpPr>
        <p:spPr>
          <a:xfrm>
            <a:off x="11778615" y="486836"/>
            <a:ext cx="3549015" cy="7749117"/>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79F21BA3-2939-4EC6-8628-24F835BF353B}"/>
              </a:ext>
            </a:extLst>
          </p:cNvPr>
          <p:cNvSpPr>
            <a:spLocks noGrp="1"/>
          </p:cNvSpPr>
          <p:nvPr>
            <p:ph type="body" orient="vert" idx="1"/>
          </p:nvPr>
        </p:nvSpPr>
        <p:spPr>
          <a:xfrm>
            <a:off x="1131570" y="486836"/>
            <a:ext cx="10441305"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38A3AE01-5A09-465C-B532-A0A8958A380B}"/>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84421595-8FA5-4D6F-BA07-58439052CE0C}"/>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91A7074D-1962-4492-96A9-6D80340AD618}"/>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455599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15EA0-2CC1-480A-887D-7C8EEB1089DE}"/>
              </a:ext>
            </a:extLst>
          </p:cNvPr>
          <p:cNvSpPr>
            <a:spLocks noGrp="1"/>
          </p:cNvSpPr>
          <p:nvPr>
            <p:ph type="ctrTitle"/>
          </p:nvPr>
        </p:nvSpPr>
        <p:spPr>
          <a:xfrm>
            <a:off x="2057400" y="1496485"/>
            <a:ext cx="12344400" cy="3183467"/>
          </a:xfrm>
        </p:spPr>
        <p:txBody>
          <a:bodyPr anchor="b"/>
          <a:lstStyle>
            <a:lvl1pPr algn="ctr">
              <a:defRPr sz="8100"/>
            </a:lvl1pPr>
          </a:lstStyle>
          <a:p>
            <a:r>
              <a:rPr lang="en-US"/>
              <a:t>Click to edit Master title style</a:t>
            </a:r>
            <a:endParaRPr lang="en-SG"/>
          </a:p>
        </p:txBody>
      </p:sp>
      <p:sp>
        <p:nvSpPr>
          <p:cNvPr id="3" name="Subtitle 2">
            <a:extLst>
              <a:ext uri="{FF2B5EF4-FFF2-40B4-BE49-F238E27FC236}">
                <a16:creationId xmlns:a16="http://schemas.microsoft.com/office/drawing/2014/main" xmlns="" id="{255FC366-C316-45F3-95AD-6B215C192BB0}"/>
              </a:ext>
            </a:extLst>
          </p:cNvPr>
          <p:cNvSpPr>
            <a:spLocks noGrp="1"/>
          </p:cNvSpPr>
          <p:nvPr>
            <p:ph type="subTitle" idx="1"/>
          </p:nvPr>
        </p:nvSpPr>
        <p:spPr>
          <a:xfrm>
            <a:off x="2057400" y="4802717"/>
            <a:ext cx="12344400" cy="2207683"/>
          </a:xfrm>
        </p:spPr>
        <p:txBody>
          <a:bodyPr/>
          <a:lstStyle>
            <a:lvl1pPr marL="0" indent="0" algn="ctr">
              <a:buNone/>
              <a:defRPr sz="3200"/>
            </a:lvl1pPr>
            <a:lvl2pPr marL="614126" indent="0" algn="ctr">
              <a:buNone/>
              <a:defRPr sz="2700"/>
            </a:lvl2pPr>
            <a:lvl3pPr marL="1228252" indent="0" algn="ctr">
              <a:buNone/>
              <a:defRPr sz="2400"/>
            </a:lvl3pPr>
            <a:lvl4pPr marL="1842369" indent="0" algn="ctr">
              <a:buNone/>
              <a:defRPr sz="2200"/>
            </a:lvl4pPr>
            <a:lvl5pPr marL="2456492" indent="0" algn="ctr">
              <a:buNone/>
              <a:defRPr sz="2200"/>
            </a:lvl5pPr>
            <a:lvl6pPr marL="3070617" indent="0" algn="ctr">
              <a:buNone/>
              <a:defRPr sz="2200"/>
            </a:lvl6pPr>
            <a:lvl7pPr marL="3684741" indent="0" algn="ctr">
              <a:buNone/>
              <a:defRPr sz="2200"/>
            </a:lvl7pPr>
            <a:lvl8pPr marL="4298859" indent="0" algn="ctr">
              <a:buNone/>
              <a:defRPr sz="2200"/>
            </a:lvl8pPr>
            <a:lvl9pPr marL="4912984" indent="0" algn="ctr">
              <a:buNone/>
              <a:defRPr sz="22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xmlns="" id="{4440F15B-AF20-40C2-AA10-CC19A8BB571C}"/>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A3E8754D-8CFC-45DE-BF73-7409F260D2FD}"/>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1A4BC176-E1BF-4D1F-9796-0FF62F77991F}"/>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073010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B75A1B-7AF3-4A45-9831-31CB113AE0E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7A4536BF-8900-4A84-A835-891A96323A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28EDB009-AB8F-4551-80A1-33869DB5F477}"/>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8978BF31-B1AA-44F2-A6C5-D4EA6529EA95}"/>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76C33B35-B3D6-4FC4-89BF-23EBB1BC1AA0}"/>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14448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4A4CE-39F6-4D06-8476-9E48E30C418C}"/>
              </a:ext>
            </a:extLst>
          </p:cNvPr>
          <p:cNvSpPr>
            <a:spLocks noGrp="1"/>
          </p:cNvSpPr>
          <p:nvPr>
            <p:ph type="title"/>
          </p:nvPr>
        </p:nvSpPr>
        <p:spPr>
          <a:xfrm>
            <a:off x="1122998" y="2279664"/>
            <a:ext cx="14196060" cy="3803649"/>
          </a:xfrm>
        </p:spPr>
        <p:txBody>
          <a:bodyPr anchor="b"/>
          <a:lstStyle>
            <a:lvl1pPr>
              <a:defRPr sz="81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xmlns="" id="{3DB33E5E-D994-4FF5-BCB7-85EC77782663}"/>
              </a:ext>
            </a:extLst>
          </p:cNvPr>
          <p:cNvSpPr>
            <a:spLocks noGrp="1"/>
          </p:cNvSpPr>
          <p:nvPr>
            <p:ph type="body" idx="1"/>
          </p:nvPr>
        </p:nvSpPr>
        <p:spPr>
          <a:xfrm>
            <a:off x="1122998" y="6119297"/>
            <a:ext cx="14196060" cy="2000249"/>
          </a:xfrm>
        </p:spPr>
        <p:txBody>
          <a:bodyPr/>
          <a:lstStyle>
            <a:lvl1pPr marL="0" indent="0">
              <a:buNone/>
              <a:defRPr sz="3200">
                <a:solidFill>
                  <a:schemeClr val="tx1">
                    <a:tint val="75000"/>
                  </a:schemeClr>
                </a:solidFill>
              </a:defRPr>
            </a:lvl1pPr>
            <a:lvl2pPr marL="614126" indent="0">
              <a:buNone/>
              <a:defRPr sz="2700">
                <a:solidFill>
                  <a:schemeClr val="tx1">
                    <a:tint val="75000"/>
                  </a:schemeClr>
                </a:solidFill>
              </a:defRPr>
            </a:lvl2pPr>
            <a:lvl3pPr marL="1228252" indent="0">
              <a:buNone/>
              <a:defRPr sz="2400">
                <a:solidFill>
                  <a:schemeClr val="tx1">
                    <a:tint val="75000"/>
                  </a:schemeClr>
                </a:solidFill>
              </a:defRPr>
            </a:lvl3pPr>
            <a:lvl4pPr marL="1842369" indent="0">
              <a:buNone/>
              <a:defRPr sz="2200">
                <a:solidFill>
                  <a:schemeClr val="tx1">
                    <a:tint val="75000"/>
                  </a:schemeClr>
                </a:solidFill>
              </a:defRPr>
            </a:lvl4pPr>
            <a:lvl5pPr marL="2456492" indent="0">
              <a:buNone/>
              <a:defRPr sz="2200">
                <a:solidFill>
                  <a:schemeClr val="tx1">
                    <a:tint val="75000"/>
                  </a:schemeClr>
                </a:solidFill>
              </a:defRPr>
            </a:lvl5pPr>
            <a:lvl6pPr marL="3070617" indent="0">
              <a:buNone/>
              <a:defRPr sz="2200">
                <a:solidFill>
                  <a:schemeClr val="tx1">
                    <a:tint val="75000"/>
                  </a:schemeClr>
                </a:solidFill>
              </a:defRPr>
            </a:lvl6pPr>
            <a:lvl7pPr marL="3684741" indent="0">
              <a:buNone/>
              <a:defRPr sz="2200">
                <a:solidFill>
                  <a:schemeClr val="tx1">
                    <a:tint val="75000"/>
                  </a:schemeClr>
                </a:solidFill>
              </a:defRPr>
            </a:lvl7pPr>
            <a:lvl8pPr marL="4298859" indent="0">
              <a:buNone/>
              <a:defRPr sz="2200">
                <a:solidFill>
                  <a:schemeClr val="tx1">
                    <a:tint val="75000"/>
                  </a:schemeClr>
                </a:solidFill>
              </a:defRPr>
            </a:lvl8pPr>
            <a:lvl9pPr marL="4912984" indent="0">
              <a:buNone/>
              <a:defRPr sz="2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AE64D9A-334B-4D6B-BD28-EF0973C3941A}"/>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B281A454-D7C7-45AD-AC64-B8A4E3B803B2}"/>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B8F01C57-7784-4F51-A6FD-096A85FE9B6E}"/>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151816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F440D-1A3B-4C10-AB45-0A3826D03EB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A9E78332-0CB2-43B3-9A00-13F83D3022DF}"/>
              </a:ext>
            </a:extLst>
          </p:cNvPr>
          <p:cNvSpPr>
            <a:spLocks noGrp="1"/>
          </p:cNvSpPr>
          <p:nvPr>
            <p:ph sz="half" idx="1"/>
          </p:nvPr>
        </p:nvSpPr>
        <p:spPr>
          <a:xfrm>
            <a:off x="11315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xmlns="" id="{70996083-01AD-4DC6-BBEA-3C2D9CEE3406}"/>
              </a:ext>
            </a:extLst>
          </p:cNvPr>
          <p:cNvSpPr>
            <a:spLocks noGrp="1"/>
          </p:cNvSpPr>
          <p:nvPr>
            <p:ph sz="half" idx="2"/>
          </p:nvPr>
        </p:nvSpPr>
        <p:spPr>
          <a:xfrm>
            <a:off x="83324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xmlns="" id="{9308D616-2BA6-4992-9BEE-FA87D9CEEE97}"/>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9603FC8D-6C70-47DD-822C-70B6722711D6}"/>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BB8FB969-0D76-4949-93A5-74AFF354B8E2}"/>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811980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77DF7-D184-4E86-B8E3-F88B95766E16}"/>
              </a:ext>
            </a:extLst>
          </p:cNvPr>
          <p:cNvSpPr>
            <a:spLocks noGrp="1"/>
          </p:cNvSpPr>
          <p:nvPr>
            <p:ph type="title"/>
          </p:nvPr>
        </p:nvSpPr>
        <p:spPr>
          <a:xfrm>
            <a:off x="1133714" y="486846"/>
            <a:ext cx="14196060" cy="1767417"/>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C5B34E82-455A-4EA8-9D6E-AF15B27F3656}"/>
              </a:ext>
            </a:extLst>
          </p:cNvPr>
          <p:cNvSpPr>
            <a:spLocks noGrp="1"/>
          </p:cNvSpPr>
          <p:nvPr>
            <p:ph type="body" idx="1"/>
          </p:nvPr>
        </p:nvSpPr>
        <p:spPr>
          <a:xfrm>
            <a:off x="1133716" y="2241552"/>
            <a:ext cx="6963012" cy="1098549"/>
          </a:xfrm>
        </p:spPr>
        <p:txBody>
          <a:bodyPr anchor="b"/>
          <a:lstStyle>
            <a:lvl1pPr marL="0" indent="0">
              <a:buNone/>
              <a:defRPr sz="3200" b="1"/>
            </a:lvl1pPr>
            <a:lvl2pPr marL="614126" indent="0">
              <a:buNone/>
              <a:defRPr sz="2700" b="1"/>
            </a:lvl2pPr>
            <a:lvl3pPr marL="1228252" indent="0">
              <a:buNone/>
              <a:defRPr sz="2400" b="1"/>
            </a:lvl3pPr>
            <a:lvl4pPr marL="1842369" indent="0">
              <a:buNone/>
              <a:defRPr sz="2200" b="1"/>
            </a:lvl4pPr>
            <a:lvl5pPr marL="2456492" indent="0">
              <a:buNone/>
              <a:defRPr sz="2200" b="1"/>
            </a:lvl5pPr>
            <a:lvl6pPr marL="3070617" indent="0">
              <a:buNone/>
              <a:defRPr sz="2200" b="1"/>
            </a:lvl6pPr>
            <a:lvl7pPr marL="3684741" indent="0">
              <a:buNone/>
              <a:defRPr sz="2200" b="1"/>
            </a:lvl7pPr>
            <a:lvl8pPr marL="4298859" indent="0">
              <a:buNone/>
              <a:defRPr sz="2200" b="1"/>
            </a:lvl8pPr>
            <a:lvl9pPr marL="4912984" indent="0">
              <a:buNone/>
              <a:defRPr sz="2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51486D1-05DA-4931-9EDD-FBE7BEA82EEE}"/>
              </a:ext>
            </a:extLst>
          </p:cNvPr>
          <p:cNvSpPr>
            <a:spLocks noGrp="1"/>
          </p:cNvSpPr>
          <p:nvPr>
            <p:ph sz="half" idx="2"/>
          </p:nvPr>
        </p:nvSpPr>
        <p:spPr>
          <a:xfrm>
            <a:off x="1133716" y="3340100"/>
            <a:ext cx="696301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xmlns="" id="{11E1EE5D-17C2-4806-880C-F4EB145B4458}"/>
              </a:ext>
            </a:extLst>
          </p:cNvPr>
          <p:cNvSpPr>
            <a:spLocks noGrp="1"/>
          </p:cNvSpPr>
          <p:nvPr>
            <p:ph type="body" sz="quarter" idx="3"/>
          </p:nvPr>
        </p:nvSpPr>
        <p:spPr>
          <a:xfrm>
            <a:off x="8332470" y="2241552"/>
            <a:ext cx="6997304" cy="1098549"/>
          </a:xfrm>
        </p:spPr>
        <p:txBody>
          <a:bodyPr anchor="b"/>
          <a:lstStyle>
            <a:lvl1pPr marL="0" indent="0">
              <a:buNone/>
              <a:defRPr sz="3200" b="1"/>
            </a:lvl1pPr>
            <a:lvl2pPr marL="614126" indent="0">
              <a:buNone/>
              <a:defRPr sz="2700" b="1"/>
            </a:lvl2pPr>
            <a:lvl3pPr marL="1228252" indent="0">
              <a:buNone/>
              <a:defRPr sz="2400" b="1"/>
            </a:lvl3pPr>
            <a:lvl4pPr marL="1842369" indent="0">
              <a:buNone/>
              <a:defRPr sz="2200" b="1"/>
            </a:lvl4pPr>
            <a:lvl5pPr marL="2456492" indent="0">
              <a:buNone/>
              <a:defRPr sz="2200" b="1"/>
            </a:lvl5pPr>
            <a:lvl6pPr marL="3070617" indent="0">
              <a:buNone/>
              <a:defRPr sz="2200" b="1"/>
            </a:lvl6pPr>
            <a:lvl7pPr marL="3684741" indent="0">
              <a:buNone/>
              <a:defRPr sz="2200" b="1"/>
            </a:lvl7pPr>
            <a:lvl8pPr marL="4298859" indent="0">
              <a:buNone/>
              <a:defRPr sz="2200" b="1"/>
            </a:lvl8pPr>
            <a:lvl9pPr marL="4912984" indent="0">
              <a:buNone/>
              <a:defRPr sz="2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889A53-28C5-4735-9D5B-CB44CE5900A8}"/>
              </a:ext>
            </a:extLst>
          </p:cNvPr>
          <p:cNvSpPr>
            <a:spLocks noGrp="1"/>
          </p:cNvSpPr>
          <p:nvPr>
            <p:ph sz="quarter" idx="4"/>
          </p:nvPr>
        </p:nvSpPr>
        <p:spPr>
          <a:xfrm>
            <a:off x="8332470" y="3340100"/>
            <a:ext cx="699730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xmlns="" id="{DF45F50D-4F95-4116-AC68-A76A65E4F04A}"/>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8" name="Footer Placeholder 7">
            <a:extLst>
              <a:ext uri="{FF2B5EF4-FFF2-40B4-BE49-F238E27FC236}">
                <a16:creationId xmlns:a16="http://schemas.microsoft.com/office/drawing/2014/main" xmlns="" id="{0BF2B201-951D-4FDB-A278-6A30FE8B2402}"/>
              </a:ext>
            </a:extLst>
          </p:cNvPr>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a:extLst>
              <a:ext uri="{FF2B5EF4-FFF2-40B4-BE49-F238E27FC236}">
                <a16:creationId xmlns:a16="http://schemas.microsoft.com/office/drawing/2014/main" xmlns="" id="{F68DF700-1E2D-4074-B26C-DBCE0C8C5555}"/>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201742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701F1-0B78-4B6F-9823-8B4CC7103E76}"/>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xmlns="" id="{8F53D5CC-31A6-4EE6-8D7C-A608B4DB7B2E}"/>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4" name="Footer Placeholder 3">
            <a:extLst>
              <a:ext uri="{FF2B5EF4-FFF2-40B4-BE49-F238E27FC236}">
                <a16:creationId xmlns:a16="http://schemas.microsoft.com/office/drawing/2014/main" xmlns="" id="{D87D7530-5957-4D35-8CDA-A8C8A9592EEA}"/>
              </a:ext>
            </a:extLst>
          </p:cNvPr>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a:extLst>
              <a:ext uri="{FF2B5EF4-FFF2-40B4-BE49-F238E27FC236}">
                <a16:creationId xmlns:a16="http://schemas.microsoft.com/office/drawing/2014/main" xmlns="" id="{E80F8C38-EDC3-422B-8DBB-7F4D6AFD24CB}"/>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954032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82289BB-1715-426A-9476-67FD69D2835C}"/>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3" name="Footer Placeholder 2">
            <a:extLst>
              <a:ext uri="{FF2B5EF4-FFF2-40B4-BE49-F238E27FC236}">
                <a16:creationId xmlns:a16="http://schemas.microsoft.com/office/drawing/2014/main" xmlns="" id="{1F8D47F3-AE27-4AAC-8FED-4385C0961F5B}"/>
              </a:ext>
            </a:extLst>
          </p:cNvPr>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a:extLst>
              <a:ext uri="{FF2B5EF4-FFF2-40B4-BE49-F238E27FC236}">
                <a16:creationId xmlns:a16="http://schemas.microsoft.com/office/drawing/2014/main" xmlns="" id="{1135DC27-2C34-4B39-BE89-97350A74C2DF}"/>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83874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2998" y="2279712"/>
            <a:ext cx="14196060" cy="3803649"/>
          </a:xfrm>
        </p:spPr>
        <p:txBody>
          <a:bodyPr anchor="b"/>
          <a:lstStyle>
            <a:lvl1pPr>
              <a:defRPr sz="8200"/>
            </a:lvl1pPr>
          </a:lstStyle>
          <a:p>
            <a:r>
              <a:rPr lang="en-US"/>
              <a:t>Click to edit Master title style</a:t>
            </a:r>
            <a:endParaRPr lang="en-US" dirty="0"/>
          </a:p>
        </p:txBody>
      </p:sp>
      <p:sp>
        <p:nvSpPr>
          <p:cNvPr id="3" name="Text Placeholder 2"/>
          <p:cNvSpPr>
            <a:spLocks noGrp="1"/>
          </p:cNvSpPr>
          <p:nvPr>
            <p:ph type="body" idx="1"/>
          </p:nvPr>
        </p:nvSpPr>
        <p:spPr>
          <a:xfrm>
            <a:off x="1122998" y="6119345"/>
            <a:ext cx="14196060" cy="2000249"/>
          </a:xfrm>
        </p:spPr>
        <p:txBody>
          <a:bodyPr/>
          <a:lstStyle>
            <a:lvl1pPr marL="0" indent="0">
              <a:buNone/>
              <a:defRPr sz="3200">
                <a:solidFill>
                  <a:schemeClr val="tx1">
                    <a:tint val="75000"/>
                  </a:schemeClr>
                </a:solidFill>
              </a:defRPr>
            </a:lvl1pPr>
            <a:lvl2pPr marL="612955" indent="0">
              <a:buNone/>
              <a:defRPr sz="2700">
                <a:solidFill>
                  <a:schemeClr val="tx1">
                    <a:tint val="75000"/>
                  </a:schemeClr>
                </a:solidFill>
              </a:defRPr>
            </a:lvl2pPr>
            <a:lvl3pPr marL="1225908" indent="0">
              <a:buNone/>
              <a:defRPr sz="2400">
                <a:solidFill>
                  <a:schemeClr val="tx1">
                    <a:tint val="75000"/>
                  </a:schemeClr>
                </a:solidFill>
              </a:defRPr>
            </a:lvl3pPr>
            <a:lvl4pPr marL="1838845" indent="0">
              <a:buNone/>
              <a:defRPr sz="2200">
                <a:solidFill>
                  <a:schemeClr val="tx1">
                    <a:tint val="75000"/>
                  </a:schemeClr>
                </a:solidFill>
              </a:defRPr>
            </a:lvl4pPr>
            <a:lvl5pPr marL="2451777" indent="0">
              <a:buNone/>
              <a:defRPr sz="2200">
                <a:solidFill>
                  <a:schemeClr val="tx1">
                    <a:tint val="75000"/>
                  </a:schemeClr>
                </a:solidFill>
              </a:defRPr>
            </a:lvl5pPr>
            <a:lvl6pPr marL="3064729" indent="0">
              <a:buNone/>
              <a:defRPr sz="2200">
                <a:solidFill>
                  <a:schemeClr val="tx1">
                    <a:tint val="75000"/>
                  </a:schemeClr>
                </a:solidFill>
              </a:defRPr>
            </a:lvl6pPr>
            <a:lvl7pPr marL="3677676" indent="0">
              <a:buNone/>
              <a:defRPr sz="2200">
                <a:solidFill>
                  <a:schemeClr val="tx1">
                    <a:tint val="75000"/>
                  </a:schemeClr>
                </a:solidFill>
              </a:defRPr>
            </a:lvl7pPr>
            <a:lvl8pPr marL="4290617" indent="0">
              <a:buNone/>
              <a:defRPr sz="2200">
                <a:solidFill>
                  <a:schemeClr val="tx1">
                    <a:tint val="75000"/>
                  </a:schemeClr>
                </a:solidFill>
              </a:defRPr>
            </a:lvl8pPr>
            <a:lvl9pPr marL="4903556" indent="0">
              <a:buNone/>
              <a:defRPr sz="2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36FB9C-2AA6-4837-A5E5-04BCC8C0DC3F}" type="slidenum">
              <a:rPr lang="en-US" altLang="en-US"/>
              <a:pPr>
                <a:defRPr/>
              </a:pPr>
              <a:t>‹#›</a:t>
            </a:fld>
            <a:endParaRPr lang="en-US" altLang="en-US"/>
          </a:p>
        </p:txBody>
      </p:sp>
    </p:spTree>
    <p:extLst>
      <p:ext uri="{BB962C8B-B14F-4D97-AF65-F5344CB8AC3E}">
        <p14:creationId xmlns:p14="http://schemas.microsoft.com/office/powerpoint/2010/main" val="683105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0F98D-ACA0-4D6A-B257-32D0DD009098}"/>
              </a:ext>
            </a:extLst>
          </p:cNvPr>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6BD6A695-E776-49A7-AC69-E3F7186B90B4}"/>
              </a:ext>
            </a:extLst>
          </p:cNvPr>
          <p:cNvSpPr>
            <a:spLocks noGrp="1"/>
          </p:cNvSpPr>
          <p:nvPr>
            <p:ph idx="1"/>
          </p:nvPr>
        </p:nvSpPr>
        <p:spPr>
          <a:xfrm>
            <a:off x="6997304" y="1316579"/>
            <a:ext cx="8332470" cy="649816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xmlns="" id="{98FED527-2086-4B33-84E6-663648F32773}"/>
              </a:ext>
            </a:extLst>
          </p:cNvPr>
          <p:cNvSpPr>
            <a:spLocks noGrp="1"/>
          </p:cNvSpPr>
          <p:nvPr>
            <p:ph type="body" sz="half" idx="2"/>
          </p:nvPr>
        </p:nvSpPr>
        <p:spPr>
          <a:xfrm>
            <a:off x="1133714" y="2743200"/>
            <a:ext cx="5308520" cy="5082117"/>
          </a:xfrm>
        </p:spPr>
        <p:txBody>
          <a:bodyPr/>
          <a:lstStyle>
            <a:lvl1pPr marL="0" indent="0">
              <a:buNone/>
              <a:defRPr sz="2200"/>
            </a:lvl1pPr>
            <a:lvl2pPr marL="614126" indent="0">
              <a:buNone/>
              <a:defRPr sz="1900"/>
            </a:lvl2pPr>
            <a:lvl3pPr marL="1228252" indent="0">
              <a:buNone/>
              <a:defRPr sz="1600"/>
            </a:lvl3pPr>
            <a:lvl4pPr marL="1842369" indent="0">
              <a:buNone/>
              <a:defRPr sz="1300"/>
            </a:lvl4pPr>
            <a:lvl5pPr marL="2456492" indent="0">
              <a:buNone/>
              <a:defRPr sz="1300"/>
            </a:lvl5pPr>
            <a:lvl6pPr marL="3070617" indent="0">
              <a:buNone/>
              <a:defRPr sz="1300"/>
            </a:lvl6pPr>
            <a:lvl7pPr marL="3684741" indent="0">
              <a:buNone/>
              <a:defRPr sz="1300"/>
            </a:lvl7pPr>
            <a:lvl8pPr marL="4298859" indent="0">
              <a:buNone/>
              <a:defRPr sz="1300"/>
            </a:lvl8pPr>
            <a:lvl9pPr marL="4912984"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xmlns="" id="{7CB0AA24-3098-45B9-8877-9F821D0E302E}"/>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C61C2681-FDEA-4ABE-813E-338182A22526}"/>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E1D558B4-D7DC-4B96-BF00-083F1BE70B4C}"/>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481430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914D2-5F7C-4B61-A1A4-895E24620686}"/>
              </a:ext>
            </a:extLst>
          </p:cNvPr>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xmlns="" id="{7ADFBBB4-199F-4895-8A4C-43AD5265C0F2}"/>
              </a:ext>
            </a:extLst>
          </p:cNvPr>
          <p:cNvSpPr>
            <a:spLocks noGrp="1"/>
          </p:cNvSpPr>
          <p:nvPr>
            <p:ph type="pic" idx="1"/>
          </p:nvPr>
        </p:nvSpPr>
        <p:spPr>
          <a:xfrm>
            <a:off x="6997304" y="1316579"/>
            <a:ext cx="8332470" cy="6498167"/>
          </a:xfrm>
        </p:spPr>
        <p:txBody>
          <a:bodyPr/>
          <a:lstStyle>
            <a:lvl1pPr marL="0" indent="0">
              <a:buNone/>
              <a:defRPr sz="4300"/>
            </a:lvl1pPr>
            <a:lvl2pPr marL="614126" indent="0">
              <a:buNone/>
              <a:defRPr sz="3800"/>
            </a:lvl2pPr>
            <a:lvl3pPr marL="1228252" indent="0">
              <a:buNone/>
              <a:defRPr sz="3200"/>
            </a:lvl3pPr>
            <a:lvl4pPr marL="1842369" indent="0">
              <a:buNone/>
              <a:defRPr sz="2700"/>
            </a:lvl4pPr>
            <a:lvl5pPr marL="2456492" indent="0">
              <a:buNone/>
              <a:defRPr sz="2700"/>
            </a:lvl5pPr>
            <a:lvl6pPr marL="3070617" indent="0">
              <a:buNone/>
              <a:defRPr sz="2700"/>
            </a:lvl6pPr>
            <a:lvl7pPr marL="3684741" indent="0">
              <a:buNone/>
              <a:defRPr sz="2700"/>
            </a:lvl7pPr>
            <a:lvl8pPr marL="4298859" indent="0">
              <a:buNone/>
              <a:defRPr sz="2700"/>
            </a:lvl8pPr>
            <a:lvl9pPr marL="4912984" indent="0">
              <a:buNone/>
              <a:defRPr sz="2700"/>
            </a:lvl9pPr>
          </a:lstStyle>
          <a:p>
            <a:endParaRPr lang="en-SG"/>
          </a:p>
        </p:txBody>
      </p:sp>
      <p:sp>
        <p:nvSpPr>
          <p:cNvPr id="4" name="Text Placeholder 3">
            <a:extLst>
              <a:ext uri="{FF2B5EF4-FFF2-40B4-BE49-F238E27FC236}">
                <a16:creationId xmlns:a16="http://schemas.microsoft.com/office/drawing/2014/main" xmlns="" id="{7A613DEE-8D00-4F93-A5ED-9F5482209C28}"/>
              </a:ext>
            </a:extLst>
          </p:cNvPr>
          <p:cNvSpPr>
            <a:spLocks noGrp="1"/>
          </p:cNvSpPr>
          <p:nvPr>
            <p:ph type="body" sz="half" idx="2"/>
          </p:nvPr>
        </p:nvSpPr>
        <p:spPr>
          <a:xfrm>
            <a:off x="1133714" y="2743200"/>
            <a:ext cx="5308520" cy="5082117"/>
          </a:xfrm>
        </p:spPr>
        <p:txBody>
          <a:bodyPr/>
          <a:lstStyle>
            <a:lvl1pPr marL="0" indent="0">
              <a:buNone/>
              <a:defRPr sz="2200"/>
            </a:lvl1pPr>
            <a:lvl2pPr marL="614126" indent="0">
              <a:buNone/>
              <a:defRPr sz="1900"/>
            </a:lvl2pPr>
            <a:lvl3pPr marL="1228252" indent="0">
              <a:buNone/>
              <a:defRPr sz="1600"/>
            </a:lvl3pPr>
            <a:lvl4pPr marL="1842369" indent="0">
              <a:buNone/>
              <a:defRPr sz="1300"/>
            </a:lvl4pPr>
            <a:lvl5pPr marL="2456492" indent="0">
              <a:buNone/>
              <a:defRPr sz="1300"/>
            </a:lvl5pPr>
            <a:lvl6pPr marL="3070617" indent="0">
              <a:buNone/>
              <a:defRPr sz="1300"/>
            </a:lvl6pPr>
            <a:lvl7pPr marL="3684741" indent="0">
              <a:buNone/>
              <a:defRPr sz="1300"/>
            </a:lvl7pPr>
            <a:lvl8pPr marL="4298859" indent="0">
              <a:buNone/>
              <a:defRPr sz="1300"/>
            </a:lvl8pPr>
            <a:lvl9pPr marL="4912984"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xmlns="" id="{DF948F49-DE36-4072-A576-A0B170CDE484}"/>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262B33F1-1BE8-4A01-89BA-79D3E19F9B8C}"/>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4286AFB4-700C-467E-8842-85708838C229}"/>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77230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6438C6-65E2-4264-B541-8B0154BC456A}"/>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60C77DBD-5907-441E-88E3-C6C3905388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115FBEA7-5B50-425E-B5B6-3FF04A60C380}"/>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4428F5C7-3D45-4126-8D91-27CEEE4732FF}"/>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3D1193FC-55D7-45A1-B342-8FFDD8ED9294}"/>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094331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FE093D-509F-4EF4-89FB-778BE2784F2D}"/>
              </a:ext>
            </a:extLst>
          </p:cNvPr>
          <p:cNvSpPr>
            <a:spLocks noGrp="1"/>
          </p:cNvSpPr>
          <p:nvPr>
            <p:ph type="title" orient="vert"/>
          </p:nvPr>
        </p:nvSpPr>
        <p:spPr>
          <a:xfrm>
            <a:off x="11778615" y="486836"/>
            <a:ext cx="3549015" cy="7749117"/>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79F21BA3-2939-4EC6-8628-24F835BF353B}"/>
              </a:ext>
            </a:extLst>
          </p:cNvPr>
          <p:cNvSpPr>
            <a:spLocks noGrp="1"/>
          </p:cNvSpPr>
          <p:nvPr>
            <p:ph type="body" orient="vert" idx="1"/>
          </p:nvPr>
        </p:nvSpPr>
        <p:spPr>
          <a:xfrm>
            <a:off x="1131570" y="486836"/>
            <a:ext cx="10441305"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38A3AE01-5A09-465C-B532-A0A8958A380B}"/>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84421595-8FA5-4D6F-BA07-58439052CE0C}"/>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91A7074D-1962-4492-96A9-6D80340AD618}"/>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64021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15EA0-2CC1-480A-887D-7C8EEB1089DE}"/>
              </a:ext>
            </a:extLst>
          </p:cNvPr>
          <p:cNvSpPr>
            <a:spLocks noGrp="1"/>
          </p:cNvSpPr>
          <p:nvPr>
            <p:ph type="ctrTitle"/>
          </p:nvPr>
        </p:nvSpPr>
        <p:spPr>
          <a:xfrm>
            <a:off x="2057400" y="1496485"/>
            <a:ext cx="12344400" cy="3183467"/>
          </a:xfrm>
        </p:spPr>
        <p:txBody>
          <a:bodyPr anchor="b"/>
          <a:lstStyle>
            <a:lvl1pPr algn="ctr">
              <a:defRPr sz="8100"/>
            </a:lvl1pPr>
          </a:lstStyle>
          <a:p>
            <a:r>
              <a:rPr lang="en-US"/>
              <a:t>Click to edit Master title style</a:t>
            </a:r>
            <a:endParaRPr lang="en-SG"/>
          </a:p>
        </p:txBody>
      </p:sp>
      <p:sp>
        <p:nvSpPr>
          <p:cNvPr id="3" name="Subtitle 2">
            <a:extLst>
              <a:ext uri="{FF2B5EF4-FFF2-40B4-BE49-F238E27FC236}">
                <a16:creationId xmlns:a16="http://schemas.microsoft.com/office/drawing/2014/main" xmlns="" id="{255FC366-C316-45F3-95AD-6B215C192BB0}"/>
              </a:ext>
            </a:extLst>
          </p:cNvPr>
          <p:cNvSpPr>
            <a:spLocks noGrp="1"/>
          </p:cNvSpPr>
          <p:nvPr>
            <p:ph type="subTitle" idx="1"/>
          </p:nvPr>
        </p:nvSpPr>
        <p:spPr>
          <a:xfrm>
            <a:off x="2057400" y="4802717"/>
            <a:ext cx="12344400" cy="2207683"/>
          </a:xfrm>
        </p:spPr>
        <p:txBody>
          <a:bodyPr/>
          <a:lstStyle>
            <a:lvl1pPr marL="0" indent="0" algn="ctr">
              <a:buNone/>
              <a:defRPr sz="3200"/>
            </a:lvl1pPr>
            <a:lvl2pPr marL="614282" indent="0" algn="ctr">
              <a:buNone/>
              <a:defRPr sz="2700"/>
            </a:lvl2pPr>
            <a:lvl3pPr marL="1228564" indent="0" algn="ctr">
              <a:buNone/>
              <a:defRPr sz="2400"/>
            </a:lvl3pPr>
            <a:lvl4pPr marL="1842840" indent="0" algn="ctr">
              <a:buNone/>
              <a:defRPr sz="2200"/>
            </a:lvl4pPr>
            <a:lvl5pPr marL="2457121" indent="0" algn="ctr">
              <a:buNone/>
              <a:defRPr sz="2200"/>
            </a:lvl5pPr>
            <a:lvl6pPr marL="3071402" indent="0" algn="ctr">
              <a:buNone/>
              <a:defRPr sz="2200"/>
            </a:lvl6pPr>
            <a:lvl7pPr marL="3685683" indent="0" algn="ctr">
              <a:buNone/>
              <a:defRPr sz="2200"/>
            </a:lvl7pPr>
            <a:lvl8pPr marL="4299961" indent="0" algn="ctr">
              <a:buNone/>
              <a:defRPr sz="2200"/>
            </a:lvl8pPr>
            <a:lvl9pPr marL="4914242" indent="0" algn="ctr">
              <a:buNone/>
              <a:defRPr sz="22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xmlns="" id="{4440F15B-AF20-40C2-AA10-CC19A8BB571C}"/>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A3E8754D-8CFC-45DE-BF73-7409F260D2FD}"/>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1A4BC176-E1BF-4D1F-9796-0FF62F77991F}"/>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572897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B75A1B-7AF3-4A45-9831-31CB113AE0E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7A4536BF-8900-4A84-A835-891A96323A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28EDB009-AB8F-4551-80A1-33869DB5F477}"/>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8978BF31-B1AA-44F2-A6C5-D4EA6529EA95}"/>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76C33B35-B3D6-4FC4-89BF-23EBB1BC1AA0}"/>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352664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4A4CE-39F6-4D06-8476-9E48E30C418C}"/>
              </a:ext>
            </a:extLst>
          </p:cNvPr>
          <p:cNvSpPr>
            <a:spLocks noGrp="1"/>
          </p:cNvSpPr>
          <p:nvPr>
            <p:ph type="title"/>
          </p:nvPr>
        </p:nvSpPr>
        <p:spPr>
          <a:xfrm>
            <a:off x="1122998" y="2279658"/>
            <a:ext cx="14196060" cy="3803649"/>
          </a:xfrm>
        </p:spPr>
        <p:txBody>
          <a:bodyPr anchor="b"/>
          <a:lstStyle>
            <a:lvl1pPr>
              <a:defRPr sz="81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xmlns="" id="{3DB33E5E-D994-4FF5-BCB7-85EC77782663}"/>
              </a:ext>
            </a:extLst>
          </p:cNvPr>
          <p:cNvSpPr>
            <a:spLocks noGrp="1"/>
          </p:cNvSpPr>
          <p:nvPr>
            <p:ph type="body" idx="1"/>
          </p:nvPr>
        </p:nvSpPr>
        <p:spPr>
          <a:xfrm>
            <a:off x="1122998" y="6119292"/>
            <a:ext cx="14196060" cy="2000249"/>
          </a:xfrm>
        </p:spPr>
        <p:txBody>
          <a:bodyPr/>
          <a:lstStyle>
            <a:lvl1pPr marL="0" indent="0">
              <a:buNone/>
              <a:defRPr sz="3200">
                <a:solidFill>
                  <a:schemeClr val="tx1">
                    <a:tint val="75000"/>
                  </a:schemeClr>
                </a:solidFill>
              </a:defRPr>
            </a:lvl1pPr>
            <a:lvl2pPr marL="614282" indent="0">
              <a:buNone/>
              <a:defRPr sz="2700">
                <a:solidFill>
                  <a:schemeClr val="tx1">
                    <a:tint val="75000"/>
                  </a:schemeClr>
                </a:solidFill>
              </a:defRPr>
            </a:lvl2pPr>
            <a:lvl3pPr marL="1228564" indent="0">
              <a:buNone/>
              <a:defRPr sz="2400">
                <a:solidFill>
                  <a:schemeClr val="tx1">
                    <a:tint val="75000"/>
                  </a:schemeClr>
                </a:solidFill>
              </a:defRPr>
            </a:lvl3pPr>
            <a:lvl4pPr marL="1842840" indent="0">
              <a:buNone/>
              <a:defRPr sz="2200">
                <a:solidFill>
                  <a:schemeClr val="tx1">
                    <a:tint val="75000"/>
                  </a:schemeClr>
                </a:solidFill>
              </a:defRPr>
            </a:lvl4pPr>
            <a:lvl5pPr marL="2457121" indent="0">
              <a:buNone/>
              <a:defRPr sz="2200">
                <a:solidFill>
                  <a:schemeClr val="tx1">
                    <a:tint val="75000"/>
                  </a:schemeClr>
                </a:solidFill>
              </a:defRPr>
            </a:lvl5pPr>
            <a:lvl6pPr marL="3071402" indent="0">
              <a:buNone/>
              <a:defRPr sz="2200">
                <a:solidFill>
                  <a:schemeClr val="tx1">
                    <a:tint val="75000"/>
                  </a:schemeClr>
                </a:solidFill>
              </a:defRPr>
            </a:lvl6pPr>
            <a:lvl7pPr marL="3685683" indent="0">
              <a:buNone/>
              <a:defRPr sz="2200">
                <a:solidFill>
                  <a:schemeClr val="tx1">
                    <a:tint val="75000"/>
                  </a:schemeClr>
                </a:solidFill>
              </a:defRPr>
            </a:lvl7pPr>
            <a:lvl8pPr marL="4299961" indent="0">
              <a:buNone/>
              <a:defRPr sz="2200">
                <a:solidFill>
                  <a:schemeClr val="tx1">
                    <a:tint val="75000"/>
                  </a:schemeClr>
                </a:solidFill>
              </a:defRPr>
            </a:lvl8pPr>
            <a:lvl9pPr marL="4914242" indent="0">
              <a:buNone/>
              <a:defRPr sz="2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AE64D9A-334B-4D6B-BD28-EF0973C3941A}"/>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B281A454-D7C7-45AD-AC64-B8A4E3B803B2}"/>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B8F01C57-7784-4F51-A6FD-096A85FE9B6E}"/>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082405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F440D-1A3B-4C10-AB45-0A3826D03EB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A9E78332-0CB2-43B3-9A00-13F83D3022DF}"/>
              </a:ext>
            </a:extLst>
          </p:cNvPr>
          <p:cNvSpPr>
            <a:spLocks noGrp="1"/>
          </p:cNvSpPr>
          <p:nvPr>
            <p:ph sz="half" idx="1"/>
          </p:nvPr>
        </p:nvSpPr>
        <p:spPr>
          <a:xfrm>
            <a:off x="11315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xmlns="" id="{70996083-01AD-4DC6-BBEA-3C2D9CEE3406}"/>
              </a:ext>
            </a:extLst>
          </p:cNvPr>
          <p:cNvSpPr>
            <a:spLocks noGrp="1"/>
          </p:cNvSpPr>
          <p:nvPr>
            <p:ph sz="half" idx="2"/>
          </p:nvPr>
        </p:nvSpPr>
        <p:spPr>
          <a:xfrm>
            <a:off x="83324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xmlns="" id="{9308D616-2BA6-4992-9BEE-FA87D9CEEE97}"/>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9603FC8D-6C70-47DD-822C-70B6722711D6}"/>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BB8FB969-0D76-4949-93A5-74AFF354B8E2}"/>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460364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77DF7-D184-4E86-B8E3-F88B95766E16}"/>
              </a:ext>
            </a:extLst>
          </p:cNvPr>
          <p:cNvSpPr>
            <a:spLocks noGrp="1"/>
          </p:cNvSpPr>
          <p:nvPr>
            <p:ph type="title"/>
          </p:nvPr>
        </p:nvSpPr>
        <p:spPr>
          <a:xfrm>
            <a:off x="1133714" y="486841"/>
            <a:ext cx="14196060" cy="1767417"/>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C5B34E82-455A-4EA8-9D6E-AF15B27F3656}"/>
              </a:ext>
            </a:extLst>
          </p:cNvPr>
          <p:cNvSpPr>
            <a:spLocks noGrp="1"/>
          </p:cNvSpPr>
          <p:nvPr>
            <p:ph type="body" idx="1"/>
          </p:nvPr>
        </p:nvSpPr>
        <p:spPr>
          <a:xfrm>
            <a:off x="1133716" y="2241552"/>
            <a:ext cx="6963012" cy="1098549"/>
          </a:xfrm>
        </p:spPr>
        <p:txBody>
          <a:bodyPr anchor="b"/>
          <a:lstStyle>
            <a:lvl1pPr marL="0" indent="0">
              <a:buNone/>
              <a:defRPr sz="3200" b="1"/>
            </a:lvl1pPr>
            <a:lvl2pPr marL="614282" indent="0">
              <a:buNone/>
              <a:defRPr sz="2700" b="1"/>
            </a:lvl2pPr>
            <a:lvl3pPr marL="1228564" indent="0">
              <a:buNone/>
              <a:defRPr sz="2400" b="1"/>
            </a:lvl3pPr>
            <a:lvl4pPr marL="1842840" indent="0">
              <a:buNone/>
              <a:defRPr sz="2200" b="1"/>
            </a:lvl4pPr>
            <a:lvl5pPr marL="2457121" indent="0">
              <a:buNone/>
              <a:defRPr sz="2200" b="1"/>
            </a:lvl5pPr>
            <a:lvl6pPr marL="3071402" indent="0">
              <a:buNone/>
              <a:defRPr sz="2200" b="1"/>
            </a:lvl6pPr>
            <a:lvl7pPr marL="3685683" indent="0">
              <a:buNone/>
              <a:defRPr sz="2200" b="1"/>
            </a:lvl7pPr>
            <a:lvl8pPr marL="4299961" indent="0">
              <a:buNone/>
              <a:defRPr sz="2200" b="1"/>
            </a:lvl8pPr>
            <a:lvl9pPr marL="4914242" indent="0">
              <a:buNone/>
              <a:defRPr sz="2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51486D1-05DA-4931-9EDD-FBE7BEA82EEE}"/>
              </a:ext>
            </a:extLst>
          </p:cNvPr>
          <p:cNvSpPr>
            <a:spLocks noGrp="1"/>
          </p:cNvSpPr>
          <p:nvPr>
            <p:ph sz="half" idx="2"/>
          </p:nvPr>
        </p:nvSpPr>
        <p:spPr>
          <a:xfrm>
            <a:off x="1133716" y="3340100"/>
            <a:ext cx="696301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xmlns="" id="{11E1EE5D-17C2-4806-880C-F4EB145B4458}"/>
              </a:ext>
            </a:extLst>
          </p:cNvPr>
          <p:cNvSpPr>
            <a:spLocks noGrp="1"/>
          </p:cNvSpPr>
          <p:nvPr>
            <p:ph type="body" sz="quarter" idx="3"/>
          </p:nvPr>
        </p:nvSpPr>
        <p:spPr>
          <a:xfrm>
            <a:off x="8332470" y="2241552"/>
            <a:ext cx="6997304" cy="1098549"/>
          </a:xfrm>
        </p:spPr>
        <p:txBody>
          <a:bodyPr anchor="b"/>
          <a:lstStyle>
            <a:lvl1pPr marL="0" indent="0">
              <a:buNone/>
              <a:defRPr sz="3200" b="1"/>
            </a:lvl1pPr>
            <a:lvl2pPr marL="614282" indent="0">
              <a:buNone/>
              <a:defRPr sz="2700" b="1"/>
            </a:lvl2pPr>
            <a:lvl3pPr marL="1228564" indent="0">
              <a:buNone/>
              <a:defRPr sz="2400" b="1"/>
            </a:lvl3pPr>
            <a:lvl4pPr marL="1842840" indent="0">
              <a:buNone/>
              <a:defRPr sz="2200" b="1"/>
            </a:lvl4pPr>
            <a:lvl5pPr marL="2457121" indent="0">
              <a:buNone/>
              <a:defRPr sz="2200" b="1"/>
            </a:lvl5pPr>
            <a:lvl6pPr marL="3071402" indent="0">
              <a:buNone/>
              <a:defRPr sz="2200" b="1"/>
            </a:lvl6pPr>
            <a:lvl7pPr marL="3685683" indent="0">
              <a:buNone/>
              <a:defRPr sz="2200" b="1"/>
            </a:lvl7pPr>
            <a:lvl8pPr marL="4299961" indent="0">
              <a:buNone/>
              <a:defRPr sz="2200" b="1"/>
            </a:lvl8pPr>
            <a:lvl9pPr marL="4914242" indent="0">
              <a:buNone/>
              <a:defRPr sz="2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889A53-28C5-4735-9D5B-CB44CE5900A8}"/>
              </a:ext>
            </a:extLst>
          </p:cNvPr>
          <p:cNvSpPr>
            <a:spLocks noGrp="1"/>
          </p:cNvSpPr>
          <p:nvPr>
            <p:ph sz="quarter" idx="4"/>
          </p:nvPr>
        </p:nvSpPr>
        <p:spPr>
          <a:xfrm>
            <a:off x="8332470" y="3340100"/>
            <a:ext cx="699730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xmlns="" id="{DF45F50D-4F95-4116-AC68-A76A65E4F04A}"/>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8" name="Footer Placeholder 7">
            <a:extLst>
              <a:ext uri="{FF2B5EF4-FFF2-40B4-BE49-F238E27FC236}">
                <a16:creationId xmlns:a16="http://schemas.microsoft.com/office/drawing/2014/main" xmlns="" id="{0BF2B201-951D-4FDB-A278-6A30FE8B2402}"/>
              </a:ext>
            </a:extLst>
          </p:cNvPr>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a:extLst>
              <a:ext uri="{FF2B5EF4-FFF2-40B4-BE49-F238E27FC236}">
                <a16:creationId xmlns:a16="http://schemas.microsoft.com/office/drawing/2014/main" xmlns="" id="{F68DF700-1E2D-4074-B26C-DBCE0C8C5555}"/>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416323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701F1-0B78-4B6F-9823-8B4CC7103E76}"/>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xmlns="" id="{8F53D5CC-31A6-4EE6-8D7C-A608B4DB7B2E}"/>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4" name="Footer Placeholder 3">
            <a:extLst>
              <a:ext uri="{FF2B5EF4-FFF2-40B4-BE49-F238E27FC236}">
                <a16:creationId xmlns:a16="http://schemas.microsoft.com/office/drawing/2014/main" xmlns="" id="{D87D7530-5957-4D35-8CDA-A8C8A9592EEA}"/>
              </a:ext>
            </a:extLst>
          </p:cNvPr>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a:extLst>
              <a:ext uri="{FF2B5EF4-FFF2-40B4-BE49-F238E27FC236}">
                <a16:creationId xmlns:a16="http://schemas.microsoft.com/office/drawing/2014/main" xmlns="" id="{E80F8C38-EDC3-422B-8DBB-7F4D6AFD24CB}"/>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56713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1570" y="2434167"/>
            <a:ext cx="699516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332470" y="2434167"/>
            <a:ext cx="699516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AE1E0-5B67-4159-889A-4E1A024E4A24}" type="slidenum">
              <a:rPr lang="en-US" altLang="en-US"/>
              <a:pPr>
                <a:defRPr/>
              </a:pPr>
              <a:t>‹#›</a:t>
            </a:fld>
            <a:endParaRPr lang="en-US" altLang="en-US"/>
          </a:p>
        </p:txBody>
      </p:sp>
    </p:spTree>
    <p:extLst>
      <p:ext uri="{BB962C8B-B14F-4D97-AF65-F5344CB8AC3E}">
        <p14:creationId xmlns:p14="http://schemas.microsoft.com/office/powerpoint/2010/main" val="246275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82289BB-1715-426A-9476-67FD69D2835C}"/>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3" name="Footer Placeholder 2">
            <a:extLst>
              <a:ext uri="{FF2B5EF4-FFF2-40B4-BE49-F238E27FC236}">
                <a16:creationId xmlns:a16="http://schemas.microsoft.com/office/drawing/2014/main" xmlns="" id="{1F8D47F3-AE27-4AAC-8FED-4385C0961F5B}"/>
              </a:ext>
            </a:extLst>
          </p:cNvPr>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a:extLst>
              <a:ext uri="{FF2B5EF4-FFF2-40B4-BE49-F238E27FC236}">
                <a16:creationId xmlns:a16="http://schemas.microsoft.com/office/drawing/2014/main" xmlns="" id="{1135DC27-2C34-4B39-BE89-97350A74C2DF}"/>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357006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0F98D-ACA0-4D6A-B257-32D0DD009098}"/>
              </a:ext>
            </a:extLst>
          </p:cNvPr>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6BD6A695-E776-49A7-AC69-E3F7186B90B4}"/>
              </a:ext>
            </a:extLst>
          </p:cNvPr>
          <p:cNvSpPr>
            <a:spLocks noGrp="1"/>
          </p:cNvSpPr>
          <p:nvPr>
            <p:ph idx="1"/>
          </p:nvPr>
        </p:nvSpPr>
        <p:spPr>
          <a:xfrm>
            <a:off x="6997304" y="1316574"/>
            <a:ext cx="8332470" cy="649816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xmlns="" id="{98FED527-2086-4B33-84E6-663648F32773}"/>
              </a:ext>
            </a:extLst>
          </p:cNvPr>
          <p:cNvSpPr>
            <a:spLocks noGrp="1"/>
          </p:cNvSpPr>
          <p:nvPr>
            <p:ph type="body" sz="half" idx="2"/>
          </p:nvPr>
        </p:nvSpPr>
        <p:spPr>
          <a:xfrm>
            <a:off x="1133714" y="2743200"/>
            <a:ext cx="5308520" cy="5082117"/>
          </a:xfrm>
        </p:spPr>
        <p:txBody>
          <a:bodyPr/>
          <a:lstStyle>
            <a:lvl1pPr marL="0" indent="0">
              <a:buNone/>
              <a:defRPr sz="2200"/>
            </a:lvl1pPr>
            <a:lvl2pPr marL="614282" indent="0">
              <a:buNone/>
              <a:defRPr sz="1900"/>
            </a:lvl2pPr>
            <a:lvl3pPr marL="1228564" indent="0">
              <a:buNone/>
              <a:defRPr sz="1600"/>
            </a:lvl3pPr>
            <a:lvl4pPr marL="1842840" indent="0">
              <a:buNone/>
              <a:defRPr sz="1300"/>
            </a:lvl4pPr>
            <a:lvl5pPr marL="2457121" indent="0">
              <a:buNone/>
              <a:defRPr sz="1300"/>
            </a:lvl5pPr>
            <a:lvl6pPr marL="3071402" indent="0">
              <a:buNone/>
              <a:defRPr sz="1300"/>
            </a:lvl6pPr>
            <a:lvl7pPr marL="3685683" indent="0">
              <a:buNone/>
              <a:defRPr sz="1300"/>
            </a:lvl7pPr>
            <a:lvl8pPr marL="4299961" indent="0">
              <a:buNone/>
              <a:defRPr sz="1300"/>
            </a:lvl8pPr>
            <a:lvl9pPr marL="4914242"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xmlns="" id="{7CB0AA24-3098-45B9-8877-9F821D0E302E}"/>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C61C2681-FDEA-4ABE-813E-338182A22526}"/>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E1D558B4-D7DC-4B96-BF00-083F1BE70B4C}"/>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046430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914D2-5F7C-4B61-A1A4-895E24620686}"/>
              </a:ext>
            </a:extLst>
          </p:cNvPr>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xmlns="" id="{7ADFBBB4-199F-4895-8A4C-43AD5265C0F2}"/>
              </a:ext>
            </a:extLst>
          </p:cNvPr>
          <p:cNvSpPr>
            <a:spLocks noGrp="1"/>
          </p:cNvSpPr>
          <p:nvPr>
            <p:ph type="pic" idx="1"/>
          </p:nvPr>
        </p:nvSpPr>
        <p:spPr>
          <a:xfrm>
            <a:off x="6997304" y="1316574"/>
            <a:ext cx="8332470" cy="6498167"/>
          </a:xfrm>
        </p:spPr>
        <p:txBody>
          <a:bodyPr/>
          <a:lstStyle>
            <a:lvl1pPr marL="0" indent="0">
              <a:buNone/>
              <a:defRPr sz="4300"/>
            </a:lvl1pPr>
            <a:lvl2pPr marL="614282" indent="0">
              <a:buNone/>
              <a:defRPr sz="3800"/>
            </a:lvl2pPr>
            <a:lvl3pPr marL="1228564" indent="0">
              <a:buNone/>
              <a:defRPr sz="3200"/>
            </a:lvl3pPr>
            <a:lvl4pPr marL="1842840" indent="0">
              <a:buNone/>
              <a:defRPr sz="2700"/>
            </a:lvl4pPr>
            <a:lvl5pPr marL="2457121" indent="0">
              <a:buNone/>
              <a:defRPr sz="2700"/>
            </a:lvl5pPr>
            <a:lvl6pPr marL="3071402" indent="0">
              <a:buNone/>
              <a:defRPr sz="2700"/>
            </a:lvl6pPr>
            <a:lvl7pPr marL="3685683" indent="0">
              <a:buNone/>
              <a:defRPr sz="2700"/>
            </a:lvl7pPr>
            <a:lvl8pPr marL="4299961" indent="0">
              <a:buNone/>
              <a:defRPr sz="2700"/>
            </a:lvl8pPr>
            <a:lvl9pPr marL="4914242" indent="0">
              <a:buNone/>
              <a:defRPr sz="2700"/>
            </a:lvl9pPr>
          </a:lstStyle>
          <a:p>
            <a:endParaRPr lang="en-SG"/>
          </a:p>
        </p:txBody>
      </p:sp>
      <p:sp>
        <p:nvSpPr>
          <p:cNvPr id="4" name="Text Placeholder 3">
            <a:extLst>
              <a:ext uri="{FF2B5EF4-FFF2-40B4-BE49-F238E27FC236}">
                <a16:creationId xmlns:a16="http://schemas.microsoft.com/office/drawing/2014/main" xmlns="" id="{7A613DEE-8D00-4F93-A5ED-9F5482209C28}"/>
              </a:ext>
            </a:extLst>
          </p:cNvPr>
          <p:cNvSpPr>
            <a:spLocks noGrp="1"/>
          </p:cNvSpPr>
          <p:nvPr>
            <p:ph type="body" sz="half" idx="2"/>
          </p:nvPr>
        </p:nvSpPr>
        <p:spPr>
          <a:xfrm>
            <a:off x="1133714" y="2743200"/>
            <a:ext cx="5308520" cy="5082117"/>
          </a:xfrm>
        </p:spPr>
        <p:txBody>
          <a:bodyPr/>
          <a:lstStyle>
            <a:lvl1pPr marL="0" indent="0">
              <a:buNone/>
              <a:defRPr sz="2200"/>
            </a:lvl1pPr>
            <a:lvl2pPr marL="614282" indent="0">
              <a:buNone/>
              <a:defRPr sz="1900"/>
            </a:lvl2pPr>
            <a:lvl3pPr marL="1228564" indent="0">
              <a:buNone/>
              <a:defRPr sz="1600"/>
            </a:lvl3pPr>
            <a:lvl4pPr marL="1842840" indent="0">
              <a:buNone/>
              <a:defRPr sz="1300"/>
            </a:lvl4pPr>
            <a:lvl5pPr marL="2457121" indent="0">
              <a:buNone/>
              <a:defRPr sz="1300"/>
            </a:lvl5pPr>
            <a:lvl6pPr marL="3071402" indent="0">
              <a:buNone/>
              <a:defRPr sz="1300"/>
            </a:lvl6pPr>
            <a:lvl7pPr marL="3685683" indent="0">
              <a:buNone/>
              <a:defRPr sz="1300"/>
            </a:lvl7pPr>
            <a:lvl8pPr marL="4299961" indent="0">
              <a:buNone/>
              <a:defRPr sz="1300"/>
            </a:lvl8pPr>
            <a:lvl9pPr marL="4914242"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xmlns="" id="{DF948F49-DE36-4072-A576-A0B170CDE484}"/>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262B33F1-1BE8-4A01-89BA-79D3E19F9B8C}"/>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4286AFB4-700C-467E-8842-85708838C229}"/>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052079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6438C6-65E2-4264-B541-8B0154BC456A}"/>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60C77DBD-5907-441E-88E3-C6C3905388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115FBEA7-5B50-425E-B5B6-3FF04A60C380}"/>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4428F5C7-3D45-4126-8D91-27CEEE4732FF}"/>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3D1193FC-55D7-45A1-B342-8FFDD8ED9294}"/>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942869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FE093D-509F-4EF4-89FB-778BE2784F2D}"/>
              </a:ext>
            </a:extLst>
          </p:cNvPr>
          <p:cNvSpPr>
            <a:spLocks noGrp="1"/>
          </p:cNvSpPr>
          <p:nvPr>
            <p:ph type="title" orient="vert"/>
          </p:nvPr>
        </p:nvSpPr>
        <p:spPr>
          <a:xfrm>
            <a:off x="11778615" y="486836"/>
            <a:ext cx="3549015" cy="7749117"/>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79F21BA3-2939-4EC6-8628-24F835BF353B}"/>
              </a:ext>
            </a:extLst>
          </p:cNvPr>
          <p:cNvSpPr>
            <a:spLocks noGrp="1"/>
          </p:cNvSpPr>
          <p:nvPr>
            <p:ph type="body" orient="vert" idx="1"/>
          </p:nvPr>
        </p:nvSpPr>
        <p:spPr>
          <a:xfrm>
            <a:off x="1131570" y="486836"/>
            <a:ext cx="10441305"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38A3AE01-5A09-465C-B532-A0A8958A380B}"/>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84421595-8FA5-4D6F-BA07-58439052CE0C}"/>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91A7074D-1962-4492-96A9-6D80340AD618}"/>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005802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15EA0-2CC1-480A-887D-7C8EEB1089DE}"/>
              </a:ext>
            </a:extLst>
          </p:cNvPr>
          <p:cNvSpPr>
            <a:spLocks noGrp="1"/>
          </p:cNvSpPr>
          <p:nvPr>
            <p:ph type="ctrTitle"/>
          </p:nvPr>
        </p:nvSpPr>
        <p:spPr>
          <a:xfrm>
            <a:off x="2057400" y="1496484"/>
            <a:ext cx="12344400" cy="3183467"/>
          </a:xfrm>
        </p:spPr>
        <p:txBody>
          <a:bodyPr anchor="b"/>
          <a:lstStyle>
            <a:lvl1pPr algn="ctr">
              <a:defRPr sz="8100"/>
            </a:lvl1pPr>
          </a:lstStyle>
          <a:p>
            <a:r>
              <a:rPr lang="en-US"/>
              <a:t>Click to edit Master title style</a:t>
            </a:r>
            <a:endParaRPr lang="en-SG"/>
          </a:p>
        </p:txBody>
      </p:sp>
      <p:sp>
        <p:nvSpPr>
          <p:cNvPr id="3" name="Subtitle 2">
            <a:extLst>
              <a:ext uri="{FF2B5EF4-FFF2-40B4-BE49-F238E27FC236}">
                <a16:creationId xmlns:a16="http://schemas.microsoft.com/office/drawing/2014/main" xmlns="" id="{255FC366-C316-45F3-95AD-6B215C192BB0}"/>
              </a:ext>
            </a:extLst>
          </p:cNvPr>
          <p:cNvSpPr>
            <a:spLocks noGrp="1"/>
          </p:cNvSpPr>
          <p:nvPr>
            <p:ph type="subTitle" idx="1"/>
          </p:nvPr>
        </p:nvSpPr>
        <p:spPr>
          <a:xfrm>
            <a:off x="2057400" y="4802717"/>
            <a:ext cx="12344400" cy="2207683"/>
          </a:xfrm>
        </p:spPr>
        <p:txBody>
          <a:bodyPr/>
          <a:lstStyle>
            <a:lvl1pPr marL="0" indent="0" algn="ctr">
              <a:buNone/>
              <a:defRPr sz="3200"/>
            </a:lvl1pPr>
            <a:lvl2pPr marL="614477" indent="0" algn="ctr">
              <a:buNone/>
              <a:defRPr sz="2700"/>
            </a:lvl2pPr>
            <a:lvl3pPr marL="1228954" indent="0" algn="ctr">
              <a:buNone/>
              <a:defRPr sz="2400"/>
            </a:lvl3pPr>
            <a:lvl4pPr marL="1843430" indent="0" algn="ctr">
              <a:buNone/>
              <a:defRPr sz="2200"/>
            </a:lvl4pPr>
            <a:lvl5pPr marL="2457907" indent="0" algn="ctr">
              <a:buNone/>
              <a:defRPr sz="2200"/>
            </a:lvl5pPr>
            <a:lvl6pPr marL="3072384" indent="0" algn="ctr">
              <a:buNone/>
              <a:defRPr sz="2200"/>
            </a:lvl6pPr>
            <a:lvl7pPr marL="3686861" indent="0" algn="ctr">
              <a:buNone/>
              <a:defRPr sz="2200"/>
            </a:lvl7pPr>
            <a:lvl8pPr marL="4301338" indent="0" algn="ctr">
              <a:buNone/>
              <a:defRPr sz="2200"/>
            </a:lvl8pPr>
            <a:lvl9pPr marL="4915814" indent="0" algn="ctr">
              <a:buNone/>
              <a:defRPr sz="22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xmlns="" id="{4440F15B-AF20-40C2-AA10-CC19A8BB571C}"/>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A3E8754D-8CFC-45DE-BF73-7409F260D2FD}"/>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1A4BC176-E1BF-4D1F-9796-0FF62F77991F}"/>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184487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B75A1B-7AF3-4A45-9831-31CB113AE0E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7A4536BF-8900-4A84-A835-891A96323A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28EDB009-AB8F-4551-80A1-33869DB5F477}"/>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8978BF31-B1AA-44F2-A6C5-D4EA6529EA95}"/>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76C33B35-B3D6-4FC4-89BF-23EBB1BC1AA0}"/>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206636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4A4CE-39F6-4D06-8476-9E48E30C418C}"/>
              </a:ext>
            </a:extLst>
          </p:cNvPr>
          <p:cNvSpPr>
            <a:spLocks noGrp="1"/>
          </p:cNvSpPr>
          <p:nvPr>
            <p:ph type="title"/>
          </p:nvPr>
        </p:nvSpPr>
        <p:spPr>
          <a:xfrm>
            <a:off x="1122998" y="2279652"/>
            <a:ext cx="14196060" cy="3803649"/>
          </a:xfrm>
        </p:spPr>
        <p:txBody>
          <a:bodyPr anchor="b"/>
          <a:lstStyle>
            <a:lvl1pPr>
              <a:defRPr sz="81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xmlns="" id="{3DB33E5E-D994-4FF5-BCB7-85EC77782663}"/>
              </a:ext>
            </a:extLst>
          </p:cNvPr>
          <p:cNvSpPr>
            <a:spLocks noGrp="1"/>
          </p:cNvSpPr>
          <p:nvPr>
            <p:ph type="body" idx="1"/>
          </p:nvPr>
        </p:nvSpPr>
        <p:spPr>
          <a:xfrm>
            <a:off x="1122998" y="6119285"/>
            <a:ext cx="14196060" cy="2000249"/>
          </a:xfrm>
        </p:spPr>
        <p:txBody>
          <a:bodyPr/>
          <a:lstStyle>
            <a:lvl1pPr marL="0" indent="0">
              <a:buNone/>
              <a:defRPr sz="3200">
                <a:solidFill>
                  <a:schemeClr val="tx1">
                    <a:tint val="75000"/>
                  </a:schemeClr>
                </a:solidFill>
              </a:defRPr>
            </a:lvl1pPr>
            <a:lvl2pPr marL="614477" indent="0">
              <a:buNone/>
              <a:defRPr sz="2700">
                <a:solidFill>
                  <a:schemeClr val="tx1">
                    <a:tint val="75000"/>
                  </a:schemeClr>
                </a:solidFill>
              </a:defRPr>
            </a:lvl2pPr>
            <a:lvl3pPr marL="1228954" indent="0">
              <a:buNone/>
              <a:defRPr sz="2400">
                <a:solidFill>
                  <a:schemeClr val="tx1">
                    <a:tint val="75000"/>
                  </a:schemeClr>
                </a:solidFill>
              </a:defRPr>
            </a:lvl3pPr>
            <a:lvl4pPr marL="1843430" indent="0">
              <a:buNone/>
              <a:defRPr sz="2200">
                <a:solidFill>
                  <a:schemeClr val="tx1">
                    <a:tint val="75000"/>
                  </a:schemeClr>
                </a:solidFill>
              </a:defRPr>
            </a:lvl4pPr>
            <a:lvl5pPr marL="2457907" indent="0">
              <a:buNone/>
              <a:defRPr sz="2200">
                <a:solidFill>
                  <a:schemeClr val="tx1">
                    <a:tint val="75000"/>
                  </a:schemeClr>
                </a:solidFill>
              </a:defRPr>
            </a:lvl5pPr>
            <a:lvl6pPr marL="3072384" indent="0">
              <a:buNone/>
              <a:defRPr sz="2200">
                <a:solidFill>
                  <a:schemeClr val="tx1">
                    <a:tint val="75000"/>
                  </a:schemeClr>
                </a:solidFill>
              </a:defRPr>
            </a:lvl6pPr>
            <a:lvl7pPr marL="3686861" indent="0">
              <a:buNone/>
              <a:defRPr sz="2200">
                <a:solidFill>
                  <a:schemeClr val="tx1">
                    <a:tint val="75000"/>
                  </a:schemeClr>
                </a:solidFill>
              </a:defRPr>
            </a:lvl7pPr>
            <a:lvl8pPr marL="4301338" indent="0">
              <a:buNone/>
              <a:defRPr sz="2200">
                <a:solidFill>
                  <a:schemeClr val="tx1">
                    <a:tint val="75000"/>
                  </a:schemeClr>
                </a:solidFill>
              </a:defRPr>
            </a:lvl8pPr>
            <a:lvl9pPr marL="4915814" indent="0">
              <a:buNone/>
              <a:defRPr sz="2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AE64D9A-334B-4D6B-BD28-EF0973C3941A}"/>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B281A454-D7C7-45AD-AC64-B8A4E3B803B2}"/>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B8F01C57-7784-4F51-A6FD-096A85FE9B6E}"/>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9516978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F440D-1A3B-4C10-AB45-0A3826D03EB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A9E78332-0CB2-43B3-9A00-13F83D3022DF}"/>
              </a:ext>
            </a:extLst>
          </p:cNvPr>
          <p:cNvSpPr>
            <a:spLocks noGrp="1"/>
          </p:cNvSpPr>
          <p:nvPr>
            <p:ph sz="half" idx="1"/>
          </p:nvPr>
        </p:nvSpPr>
        <p:spPr>
          <a:xfrm>
            <a:off x="11315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xmlns="" id="{70996083-01AD-4DC6-BBEA-3C2D9CEE3406}"/>
              </a:ext>
            </a:extLst>
          </p:cNvPr>
          <p:cNvSpPr>
            <a:spLocks noGrp="1"/>
          </p:cNvSpPr>
          <p:nvPr>
            <p:ph sz="half" idx="2"/>
          </p:nvPr>
        </p:nvSpPr>
        <p:spPr>
          <a:xfrm>
            <a:off x="83324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xmlns="" id="{9308D616-2BA6-4992-9BEE-FA87D9CEEE97}"/>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9603FC8D-6C70-47DD-822C-70B6722711D6}"/>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BB8FB969-0D76-4949-93A5-74AFF354B8E2}"/>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844954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77DF7-D184-4E86-B8E3-F88B95766E16}"/>
              </a:ext>
            </a:extLst>
          </p:cNvPr>
          <p:cNvSpPr>
            <a:spLocks noGrp="1"/>
          </p:cNvSpPr>
          <p:nvPr>
            <p:ph type="title"/>
          </p:nvPr>
        </p:nvSpPr>
        <p:spPr>
          <a:xfrm>
            <a:off x="1133714" y="486834"/>
            <a:ext cx="14196060" cy="1767417"/>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C5B34E82-455A-4EA8-9D6E-AF15B27F3656}"/>
              </a:ext>
            </a:extLst>
          </p:cNvPr>
          <p:cNvSpPr>
            <a:spLocks noGrp="1"/>
          </p:cNvSpPr>
          <p:nvPr>
            <p:ph type="body" idx="1"/>
          </p:nvPr>
        </p:nvSpPr>
        <p:spPr>
          <a:xfrm>
            <a:off x="1133715" y="2241551"/>
            <a:ext cx="6963012" cy="1098549"/>
          </a:xfrm>
        </p:spPr>
        <p:txBody>
          <a:bodyPr anchor="b"/>
          <a:lstStyle>
            <a:lvl1pPr marL="0" indent="0">
              <a:buNone/>
              <a:defRPr sz="3200" b="1"/>
            </a:lvl1pPr>
            <a:lvl2pPr marL="614477" indent="0">
              <a:buNone/>
              <a:defRPr sz="2700" b="1"/>
            </a:lvl2pPr>
            <a:lvl3pPr marL="1228954" indent="0">
              <a:buNone/>
              <a:defRPr sz="2400" b="1"/>
            </a:lvl3pPr>
            <a:lvl4pPr marL="1843430" indent="0">
              <a:buNone/>
              <a:defRPr sz="2200" b="1"/>
            </a:lvl4pPr>
            <a:lvl5pPr marL="2457907" indent="0">
              <a:buNone/>
              <a:defRPr sz="2200" b="1"/>
            </a:lvl5pPr>
            <a:lvl6pPr marL="3072384" indent="0">
              <a:buNone/>
              <a:defRPr sz="2200" b="1"/>
            </a:lvl6pPr>
            <a:lvl7pPr marL="3686861" indent="0">
              <a:buNone/>
              <a:defRPr sz="2200" b="1"/>
            </a:lvl7pPr>
            <a:lvl8pPr marL="4301338" indent="0">
              <a:buNone/>
              <a:defRPr sz="2200" b="1"/>
            </a:lvl8pPr>
            <a:lvl9pPr marL="4915814" indent="0">
              <a:buNone/>
              <a:defRPr sz="2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51486D1-05DA-4931-9EDD-FBE7BEA82EEE}"/>
              </a:ext>
            </a:extLst>
          </p:cNvPr>
          <p:cNvSpPr>
            <a:spLocks noGrp="1"/>
          </p:cNvSpPr>
          <p:nvPr>
            <p:ph sz="half" idx="2"/>
          </p:nvPr>
        </p:nvSpPr>
        <p:spPr>
          <a:xfrm>
            <a:off x="1133715" y="3340100"/>
            <a:ext cx="696301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xmlns="" id="{11E1EE5D-17C2-4806-880C-F4EB145B4458}"/>
              </a:ext>
            </a:extLst>
          </p:cNvPr>
          <p:cNvSpPr>
            <a:spLocks noGrp="1"/>
          </p:cNvSpPr>
          <p:nvPr>
            <p:ph type="body" sz="quarter" idx="3"/>
          </p:nvPr>
        </p:nvSpPr>
        <p:spPr>
          <a:xfrm>
            <a:off x="8332470" y="2241551"/>
            <a:ext cx="6997304" cy="1098549"/>
          </a:xfrm>
        </p:spPr>
        <p:txBody>
          <a:bodyPr anchor="b"/>
          <a:lstStyle>
            <a:lvl1pPr marL="0" indent="0">
              <a:buNone/>
              <a:defRPr sz="3200" b="1"/>
            </a:lvl1pPr>
            <a:lvl2pPr marL="614477" indent="0">
              <a:buNone/>
              <a:defRPr sz="2700" b="1"/>
            </a:lvl2pPr>
            <a:lvl3pPr marL="1228954" indent="0">
              <a:buNone/>
              <a:defRPr sz="2400" b="1"/>
            </a:lvl3pPr>
            <a:lvl4pPr marL="1843430" indent="0">
              <a:buNone/>
              <a:defRPr sz="2200" b="1"/>
            </a:lvl4pPr>
            <a:lvl5pPr marL="2457907" indent="0">
              <a:buNone/>
              <a:defRPr sz="2200" b="1"/>
            </a:lvl5pPr>
            <a:lvl6pPr marL="3072384" indent="0">
              <a:buNone/>
              <a:defRPr sz="2200" b="1"/>
            </a:lvl6pPr>
            <a:lvl7pPr marL="3686861" indent="0">
              <a:buNone/>
              <a:defRPr sz="2200" b="1"/>
            </a:lvl7pPr>
            <a:lvl8pPr marL="4301338" indent="0">
              <a:buNone/>
              <a:defRPr sz="2200" b="1"/>
            </a:lvl8pPr>
            <a:lvl9pPr marL="4915814" indent="0">
              <a:buNone/>
              <a:defRPr sz="2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2889A53-28C5-4735-9D5B-CB44CE5900A8}"/>
              </a:ext>
            </a:extLst>
          </p:cNvPr>
          <p:cNvSpPr>
            <a:spLocks noGrp="1"/>
          </p:cNvSpPr>
          <p:nvPr>
            <p:ph sz="quarter" idx="4"/>
          </p:nvPr>
        </p:nvSpPr>
        <p:spPr>
          <a:xfrm>
            <a:off x="8332470" y="3340100"/>
            <a:ext cx="699730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xmlns="" id="{DF45F50D-4F95-4116-AC68-A76A65E4F04A}"/>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8" name="Footer Placeholder 7">
            <a:extLst>
              <a:ext uri="{FF2B5EF4-FFF2-40B4-BE49-F238E27FC236}">
                <a16:creationId xmlns:a16="http://schemas.microsoft.com/office/drawing/2014/main" xmlns="" id="{0BF2B201-951D-4FDB-A278-6A30FE8B2402}"/>
              </a:ext>
            </a:extLst>
          </p:cNvPr>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a:extLst>
              <a:ext uri="{FF2B5EF4-FFF2-40B4-BE49-F238E27FC236}">
                <a16:creationId xmlns:a16="http://schemas.microsoft.com/office/drawing/2014/main" xmlns="" id="{F68DF700-1E2D-4074-B26C-DBCE0C8C5555}"/>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40406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33714" y="486894"/>
            <a:ext cx="141960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33716" y="2241552"/>
            <a:ext cx="6963012" cy="1098549"/>
          </a:xfrm>
        </p:spPr>
        <p:txBody>
          <a:bodyPr anchor="b"/>
          <a:lstStyle>
            <a:lvl1pPr marL="0" indent="0">
              <a:buNone/>
              <a:defRPr sz="3200" b="1"/>
            </a:lvl1pPr>
            <a:lvl2pPr marL="612955" indent="0">
              <a:buNone/>
              <a:defRPr sz="2700" b="1"/>
            </a:lvl2pPr>
            <a:lvl3pPr marL="1225908" indent="0">
              <a:buNone/>
              <a:defRPr sz="2400" b="1"/>
            </a:lvl3pPr>
            <a:lvl4pPr marL="1838845" indent="0">
              <a:buNone/>
              <a:defRPr sz="2200" b="1"/>
            </a:lvl4pPr>
            <a:lvl5pPr marL="2451777" indent="0">
              <a:buNone/>
              <a:defRPr sz="2200" b="1"/>
            </a:lvl5pPr>
            <a:lvl6pPr marL="3064729" indent="0">
              <a:buNone/>
              <a:defRPr sz="2200" b="1"/>
            </a:lvl6pPr>
            <a:lvl7pPr marL="3677676" indent="0">
              <a:buNone/>
              <a:defRPr sz="2200" b="1"/>
            </a:lvl7pPr>
            <a:lvl8pPr marL="4290617" indent="0">
              <a:buNone/>
              <a:defRPr sz="2200" b="1"/>
            </a:lvl8pPr>
            <a:lvl9pPr marL="4903556" indent="0">
              <a:buNone/>
              <a:defRPr sz="2200" b="1"/>
            </a:lvl9pPr>
          </a:lstStyle>
          <a:p>
            <a:pPr lvl="0"/>
            <a:r>
              <a:rPr lang="en-US"/>
              <a:t>Edit Master text styles</a:t>
            </a:r>
          </a:p>
        </p:txBody>
      </p:sp>
      <p:sp>
        <p:nvSpPr>
          <p:cNvPr id="4" name="Content Placeholder 3"/>
          <p:cNvSpPr>
            <a:spLocks noGrp="1"/>
          </p:cNvSpPr>
          <p:nvPr>
            <p:ph sz="half" idx="2"/>
          </p:nvPr>
        </p:nvSpPr>
        <p:spPr>
          <a:xfrm>
            <a:off x="1133716" y="3340100"/>
            <a:ext cx="6963012"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332474" y="2241552"/>
            <a:ext cx="6997304" cy="1098549"/>
          </a:xfrm>
        </p:spPr>
        <p:txBody>
          <a:bodyPr anchor="b"/>
          <a:lstStyle>
            <a:lvl1pPr marL="0" indent="0">
              <a:buNone/>
              <a:defRPr sz="3200" b="1"/>
            </a:lvl1pPr>
            <a:lvl2pPr marL="612955" indent="0">
              <a:buNone/>
              <a:defRPr sz="2700" b="1"/>
            </a:lvl2pPr>
            <a:lvl3pPr marL="1225908" indent="0">
              <a:buNone/>
              <a:defRPr sz="2400" b="1"/>
            </a:lvl3pPr>
            <a:lvl4pPr marL="1838845" indent="0">
              <a:buNone/>
              <a:defRPr sz="2200" b="1"/>
            </a:lvl4pPr>
            <a:lvl5pPr marL="2451777" indent="0">
              <a:buNone/>
              <a:defRPr sz="2200" b="1"/>
            </a:lvl5pPr>
            <a:lvl6pPr marL="3064729" indent="0">
              <a:buNone/>
              <a:defRPr sz="2200" b="1"/>
            </a:lvl6pPr>
            <a:lvl7pPr marL="3677676" indent="0">
              <a:buNone/>
              <a:defRPr sz="2200" b="1"/>
            </a:lvl7pPr>
            <a:lvl8pPr marL="4290617" indent="0">
              <a:buNone/>
              <a:defRPr sz="2200" b="1"/>
            </a:lvl8pPr>
            <a:lvl9pPr marL="4903556" indent="0">
              <a:buNone/>
              <a:defRPr sz="2200" b="1"/>
            </a:lvl9pPr>
          </a:lstStyle>
          <a:p>
            <a:pPr lvl="0"/>
            <a:r>
              <a:rPr lang="en-US"/>
              <a:t>Edit Master text styles</a:t>
            </a:r>
          </a:p>
        </p:txBody>
      </p:sp>
      <p:sp>
        <p:nvSpPr>
          <p:cNvPr id="6" name="Content Placeholder 5"/>
          <p:cNvSpPr>
            <a:spLocks noGrp="1"/>
          </p:cNvSpPr>
          <p:nvPr>
            <p:ph sz="quarter" idx="4"/>
          </p:nvPr>
        </p:nvSpPr>
        <p:spPr>
          <a:xfrm>
            <a:off x="8332474" y="3340100"/>
            <a:ext cx="6997304"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C6AB50-FF5F-471A-9947-4231D4EA394F}" type="slidenum">
              <a:rPr lang="en-US" altLang="en-US"/>
              <a:pPr>
                <a:defRPr/>
              </a:pPr>
              <a:t>‹#›</a:t>
            </a:fld>
            <a:endParaRPr lang="en-US" altLang="en-US"/>
          </a:p>
        </p:txBody>
      </p:sp>
    </p:spTree>
    <p:extLst>
      <p:ext uri="{BB962C8B-B14F-4D97-AF65-F5344CB8AC3E}">
        <p14:creationId xmlns:p14="http://schemas.microsoft.com/office/powerpoint/2010/main" val="37219813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701F1-0B78-4B6F-9823-8B4CC7103E76}"/>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xmlns="" id="{8F53D5CC-31A6-4EE6-8D7C-A608B4DB7B2E}"/>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4" name="Footer Placeholder 3">
            <a:extLst>
              <a:ext uri="{FF2B5EF4-FFF2-40B4-BE49-F238E27FC236}">
                <a16:creationId xmlns:a16="http://schemas.microsoft.com/office/drawing/2014/main" xmlns="" id="{D87D7530-5957-4D35-8CDA-A8C8A9592EEA}"/>
              </a:ext>
            </a:extLst>
          </p:cNvPr>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a:extLst>
              <a:ext uri="{FF2B5EF4-FFF2-40B4-BE49-F238E27FC236}">
                <a16:creationId xmlns:a16="http://schemas.microsoft.com/office/drawing/2014/main" xmlns="" id="{E80F8C38-EDC3-422B-8DBB-7F4D6AFD24CB}"/>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273315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82289BB-1715-426A-9476-67FD69D2835C}"/>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3" name="Footer Placeholder 2">
            <a:extLst>
              <a:ext uri="{FF2B5EF4-FFF2-40B4-BE49-F238E27FC236}">
                <a16:creationId xmlns:a16="http://schemas.microsoft.com/office/drawing/2014/main" xmlns="" id="{1F8D47F3-AE27-4AAC-8FED-4385C0961F5B}"/>
              </a:ext>
            </a:extLst>
          </p:cNvPr>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a:extLst>
              <a:ext uri="{FF2B5EF4-FFF2-40B4-BE49-F238E27FC236}">
                <a16:creationId xmlns:a16="http://schemas.microsoft.com/office/drawing/2014/main" xmlns="" id="{1135DC27-2C34-4B39-BE89-97350A74C2DF}"/>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024834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0F98D-ACA0-4D6A-B257-32D0DD009098}"/>
              </a:ext>
            </a:extLst>
          </p:cNvPr>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6BD6A695-E776-49A7-AC69-E3F7186B90B4}"/>
              </a:ext>
            </a:extLst>
          </p:cNvPr>
          <p:cNvSpPr>
            <a:spLocks noGrp="1"/>
          </p:cNvSpPr>
          <p:nvPr>
            <p:ph idx="1"/>
          </p:nvPr>
        </p:nvSpPr>
        <p:spPr>
          <a:xfrm>
            <a:off x="6997304" y="1316567"/>
            <a:ext cx="8332470" cy="649816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xmlns="" id="{98FED527-2086-4B33-84E6-663648F32773}"/>
              </a:ext>
            </a:extLst>
          </p:cNvPr>
          <p:cNvSpPr>
            <a:spLocks noGrp="1"/>
          </p:cNvSpPr>
          <p:nvPr>
            <p:ph type="body" sz="half" idx="2"/>
          </p:nvPr>
        </p:nvSpPr>
        <p:spPr>
          <a:xfrm>
            <a:off x="1133714" y="2743200"/>
            <a:ext cx="5308520" cy="5082117"/>
          </a:xfrm>
        </p:spPr>
        <p:txBody>
          <a:bodyPr/>
          <a:lstStyle>
            <a:lvl1pPr marL="0" indent="0">
              <a:buNone/>
              <a:defRPr sz="2200"/>
            </a:lvl1pPr>
            <a:lvl2pPr marL="614477" indent="0">
              <a:buNone/>
              <a:defRPr sz="1900"/>
            </a:lvl2pPr>
            <a:lvl3pPr marL="1228954" indent="0">
              <a:buNone/>
              <a:defRPr sz="1600"/>
            </a:lvl3pPr>
            <a:lvl4pPr marL="1843430" indent="0">
              <a:buNone/>
              <a:defRPr sz="1300"/>
            </a:lvl4pPr>
            <a:lvl5pPr marL="2457907" indent="0">
              <a:buNone/>
              <a:defRPr sz="1300"/>
            </a:lvl5pPr>
            <a:lvl6pPr marL="3072384" indent="0">
              <a:buNone/>
              <a:defRPr sz="1300"/>
            </a:lvl6pPr>
            <a:lvl7pPr marL="3686861" indent="0">
              <a:buNone/>
              <a:defRPr sz="1300"/>
            </a:lvl7pPr>
            <a:lvl8pPr marL="4301338" indent="0">
              <a:buNone/>
              <a:defRPr sz="1300"/>
            </a:lvl8pPr>
            <a:lvl9pPr marL="4915814"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xmlns="" id="{7CB0AA24-3098-45B9-8877-9F821D0E302E}"/>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C61C2681-FDEA-4ABE-813E-338182A22526}"/>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E1D558B4-D7DC-4B96-BF00-083F1BE70B4C}"/>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1297772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914D2-5F7C-4B61-A1A4-895E24620686}"/>
              </a:ext>
            </a:extLst>
          </p:cNvPr>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xmlns="" id="{7ADFBBB4-199F-4895-8A4C-43AD5265C0F2}"/>
              </a:ext>
            </a:extLst>
          </p:cNvPr>
          <p:cNvSpPr>
            <a:spLocks noGrp="1"/>
          </p:cNvSpPr>
          <p:nvPr>
            <p:ph type="pic" idx="1"/>
          </p:nvPr>
        </p:nvSpPr>
        <p:spPr>
          <a:xfrm>
            <a:off x="6997304" y="1316567"/>
            <a:ext cx="8332470" cy="6498167"/>
          </a:xfrm>
        </p:spPr>
        <p:txBody>
          <a:bodyPr/>
          <a:lstStyle>
            <a:lvl1pPr marL="0" indent="0">
              <a:buNone/>
              <a:defRPr sz="4300"/>
            </a:lvl1pPr>
            <a:lvl2pPr marL="614477" indent="0">
              <a:buNone/>
              <a:defRPr sz="3800"/>
            </a:lvl2pPr>
            <a:lvl3pPr marL="1228954" indent="0">
              <a:buNone/>
              <a:defRPr sz="3200"/>
            </a:lvl3pPr>
            <a:lvl4pPr marL="1843430" indent="0">
              <a:buNone/>
              <a:defRPr sz="2700"/>
            </a:lvl4pPr>
            <a:lvl5pPr marL="2457907" indent="0">
              <a:buNone/>
              <a:defRPr sz="2700"/>
            </a:lvl5pPr>
            <a:lvl6pPr marL="3072384" indent="0">
              <a:buNone/>
              <a:defRPr sz="2700"/>
            </a:lvl6pPr>
            <a:lvl7pPr marL="3686861" indent="0">
              <a:buNone/>
              <a:defRPr sz="2700"/>
            </a:lvl7pPr>
            <a:lvl8pPr marL="4301338" indent="0">
              <a:buNone/>
              <a:defRPr sz="2700"/>
            </a:lvl8pPr>
            <a:lvl9pPr marL="4915814" indent="0">
              <a:buNone/>
              <a:defRPr sz="2700"/>
            </a:lvl9pPr>
          </a:lstStyle>
          <a:p>
            <a:endParaRPr lang="en-SG"/>
          </a:p>
        </p:txBody>
      </p:sp>
      <p:sp>
        <p:nvSpPr>
          <p:cNvPr id="4" name="Text Placeholder 3">
            <a:extLst>
              <a:ext uri="{FF2B5EF4-FFF2-40B4-BE49-F238E27FC236}">
                <a16:creationId xmlns:a16="http://schemas.microsoft.com/office/drawing/2014/main" xmlns="" id="{7A613DEE-8D00-4F93-A5ED-9F5482209C28}"/>
              </a:ext>
            </a:extLst>
          </p:cNvPr>
          <p:cNvSpPr>
            <a:spLocks noGrp="1"/>
          </p:cNvSpPr>
          <p:nvPr>
            <p:ph type="body" sz="half" idx="2"/>
          </p:nvPr>
        </p:nvSpPr>
        <p:spPr>
          <a:xfrm>
            <a:off x="1133714" y="2743200"/>
            <a:ext cx="5308520" cy="5082117"/>
          </a:xfrm>
        </p:spPr>
        <p:txBody>
          <a:bodyPr/>
          <a:lstStyle>
            <a:lvl1pPr marL="0" indent="0">
              <a:buNone/>
              <a:defRPr sz="2200"/>
            </a:lvl1pPr>
            <a:lvl2pPr marL="614477" indent="0">
              <a:buNone/>
              <a:defRPr sz="1900"/>
            </a:lvl2pPr>
            <a:lvl3pPr marL="1228954" indent="0">
              <a:buNone/>
              <a:defRPr sz="1600"/>
            </a:lvl3pPr>
            <a:lvl4pPr marL="1843430" indent="0">
              <a:buNone/>
              <a:defRPr sz="1300"/>
            </a:lvl4pPr>
            <a:lvl5pPr marL="2457907" indent="0">
              <a:buNone/>
              <a:defRPr sz="1300"/>
            </a:lvl5pPr>
            <a:lvl6pPr marL="3072384" indent="0">
              <a:buNone/>
              <a:defRPr sz="1300"/>
            </a:lvl6pPr>
            <a:lvl7pPr marL="3686861" indent="0">
              <a:buNone/>
              <a:defRPr sz="1300"/>
            </a:lvl7pPr>
            <a:lvl8pPr marL="4301338" indent="0">
              <a:buNone/>
              <a:defRPr sz="1300"/>
            </a:lvl8pPr>
            <a:lvl9pPr marL="4915814"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xmlns="" id="{DF948F49-DE36-4072-A576-A0B170CDE484}"/>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xmlns="" id="{262B33F1-1BE8-4A01-89BA-79D3E19F9B8C}"/>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xmlns="" id="{4286AFB4-700C-467E-8842-85708838C229}"/>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615884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6438C6-65E2-4264-B541-8B0154BC456A}"/>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60C77DBD-5907-441E-88E3-C6C3905388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115FBEA7-5B50-425E-B5B6-3FF04A60C380}"/>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4428F5C7-3D45-4126-8D91-27CEEE4732FF}"/>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3D1193FC-55D7-45A1-B342-8FFDD8ED9294}"/>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6864566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FE093D-509F-4EF4-89FB-778BE2784F2D}"/>
              </a:ext>
            </a:extLst>
          </p:cNvPr>
          <p:cNvSpPr>
            <a:spLocks noGrp="1"/>
          </p:cNvSpPr>
          <p:nvPr>
            <p:ph type="title" orient="vert"/>
          </p:nvPr>
        </p:nvSpPr>
        <p:spPr>
          <a:xfrm>
            <a:off x="11778615" y="486834"/>
            <a:ext cx="3549015" cy="7749117"/>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79F21BA3-2939-4EC6-8628-24F835BF353B}"/>
              </a:ext>
            </a:extLst>
          </p:cNvPr>
          <p:cNvSpPr>
            <a:spLocks noGrp="1"/>
          </p:cNvSpPr>
          <p:nvPr>
            <p:ph type="body" orient="vert" idx="1"/>
          </p:nvPr>
        </p:nvSpPr>
        <p:spPr>
          <a:xfrm>
            <a:off x="1131570" y="486834"/>
            <a:ext cx="10441305"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38A3AE01-5A09-465C-B532-A0A8958A380B}"/>
              </a:ext>
            </a:extLst>
          </p:cNvPr>
          <p:cNvSpPr>
            <a:spLocks noGrp="1"/>
          </p:cNvSpPr>
          <p:nvPr>
            <p:ph type="dt" sz="half" idx="10"/>
          </p:nvPr>
        </p:nvSpPr>
        <p:spPr/>
        <p:txBody>
          <a:bodyPr/>
          <a:lstStyle/>
          <a:p>
            <a:fld id="{D8F27494-ADAB-43D0-913F-537C07CC6765}" type="datetimeFigureOut">
              <a:rPr lang="en-SG" smtClean="0">
                <a:solidFill>
                  <a:prstClr val="black">
                    <a:tint val="75000"/>
                  </a:prstClr>
                </a:solidFill>
              </a:rPr>
              <a:pPr/>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84421595-8FA5-4D6F-BA07-58439052CE0C}"/>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91A7074D-1962-4492-96A9-6D80340AD618}"/>
              </a:ext>
            </a:extLst>
          </p:cNvPr>
          <p:cNvSpPr>
            <a:spLocks noGrp="1"/>
          </p:cNvSpPr>
          <p:nvPr>
            <p:ph type="sldNum" sz="quarter" idx="12"/>
          </p:nvPr>
        </p:nvSpPr>
        <p:spPr/>
        <p:txBody>
          <a:bodyPr/>
          <a:lstStyle/>
          <a:p>
            <a:fld id="{484CD442-C469-40CD-B1E3-F74C41685DAB}"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2840713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22413" y="551601"/>
            <a:ext cx="16525440" cy="8068089"/>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691145" y="3652533"/>
            <a:ext cx="5248800" cy="1409067"/>
          </a:xfrm>
          <a:prstGeom prst="rect">
            <a:avLst/>
          </a:prstGeom>
        </p:spPr>
        <p:txBody>
          <a:bodyPr spcFirstLastPara="1" wrap="square" lIns="163823" tIns="163823" rIns="163823" bIns="163823"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691145" y="918846"/>
            <a:ext cx="13122540" cy="1302933"/>
          </a:xfrm>
          <a:prstGeom prst="rect">
            <a:avLst/>
          </a:prstGeom>
        </p:spPr>
        <p:txBody>
          <a:bodyPr spcFirstLastPara="1" wrap="square" lIns="163823" tIns="163823" rIns="163823" bIns="163823" anchor="b" anchorCtr="0">
            <a:noAutofit/>
          </a:bodyPr>
          <a:lstStyle>
            <a:lvl1pPr lvl="0" rtl="0">
              <a:spcBef>
                <a:spcPts val="0"/>
              </a:spcBef>
              <a:spcAft>
                <a:spcPts val="0"/>
              </a:spcAft>
              <a:buSzPts val="2400"/>
              <a:buFont typeface="Permanent Marker"/>
              <a:buNone/>
              <a:defRPr sz="43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54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54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54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54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54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54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54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54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1076270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22413" y="551601"/>
            <a:ext cx="16525440" cy="8068089"/>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3615840" y="918846"/>
            <a:ext cx="9227520" cy="1302933"/>
          </a:xfrm>
          <a:prstGeom prst="rect">
            <a:avLst/>
          </a:prstGeom>
        </p:spPr>
        <p:txBody>
          <a:bodyPr spcFirstLastPara="1" wrap="square" lIns="163823" tIns="163823" rIns="163823" bIns="163823" anchor="b" anchorCtr="0">
            <a:noAutofit/>
          </a:bodyPr>
          <a:lstStyle>
            <a:lvl1pPr lvl="0" algn="ctr" rtl="0">
              <a:spcBef>
                <a:spcPts val="0"/>
              </a:spcBef>
              <a:spcAft>
                <a:spcPts val="0"/>
              </a:spcAft>
              <a:buSzPts val="2400"/>
              <a:buFont typeface="Permanent Marker"/>
              <a:buNone/>
              <a:defRPr sz="43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54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54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54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54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54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54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54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54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5605200" y="3652533"/>
            <a:ext cx="5248800" cy="1409067"/>
          </a:xfrm>
          <a:prstGeom prst="rect">
            <a:avLst/>
          </a:prstGeom>
        </p:spPr>
        <p:txBody>
          <a:bodyPr spcFirstLastPara="1" wrap="square" lIns="163823" tIns="163823" rIns="163823" bIns="163823"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4185159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22413" y="551601"/>
            <a:ext cx="16525440" cy="8068089"/>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2248065" y="5079645"/>
            <a:ext cx="3053700" cy="1409067"/>
          </a:xfrm>
          <a:prstGeom prst="rect">
            <a:avLst/>
          </a:prstGeom>
        </p:spPr>
        <p:txBody>
          <a:bodyPr spcFirstLastPara="1" wrap="square" lIns="163823" tIns="163823" rIns="163823" bIns="163823"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6702750" y="5079645"/>
            <a:ext cx="3053700" cy="1409067"/>
          </a:xfrm>
          <a:prstGeom prst="rect">
            <a:avLst/>
          </a:prstGeom>
        </p:spPr>
        <p:txBody>
          <a:bodyPr spcFirstLastPara="1" wrap="square" lIns="163823" tIns="163823" rIns="163823" bIns="163823"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11157435" y="5079645"/>
            <a:ext cx="3053700" cy="1409067"/>
          </a:xfrm>
          <a:prstGeom prst="rect">
            <a:avLst/>
          </a:prstGeom>
        </p:spPr>
        <p:txBody>
          <a:bodyPr spcFirstLastPara="1" wrap="square" lIns="163823" tIns="163823" rIns="163823" bIns="163823"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2430293" y="3154045"/>
            <a:ext cx="2689200" cy="1302933"/>
          </a:xfrm>
          <a:prstGeom prst="rect">
            <a:avLst/>
          </a:prstGeom>
        </p:spPr>
        <p:txBody>
          <a:bodyPr spcFirstLastPara="1" wrap="square" lIns="163823" tIns="163823" rIns="163823" bIns="163823" anchor="b" anchorCtr="0">
            <a:noAutofit/>
          </a:bodyPr>
          <a:lstStyle>
            <a:lvl1pPr lvl="0" algn="ctr" rtl="0">
              <a:spcBef>
                <a:spcPts val="0"/>
              </a:spcBef>
              <a:spcAft>
                <a:spcPts val="0"/>
              </a:spcAft>
              <a:buSzPts val="1400"/>
              <a:buFont typeface="Permanent Marker"/>
              <a:buNone/>
              <a:defRPr sz="26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26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26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26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26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26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26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26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2600">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6884978" y="3154045"/>
            <a:ext cx="2689200" cy="1302933"/>
          </a:xfrm>
          <a:prstGeom prst="rect">
            <a:avLst/>
          </a:prstGeom>
        </p:spPr>
        <p:txBody>
          <a:bodyPr spcFirstLastPara="1" wrap="square" lIns="163823" tIns="163823" rIns="163823" bIns="163823" anchor="b" anchorCtr="0">
            <a:noAutofit/>
          </a:bodyPr>
          <a:lstStyle>
            <a:lvl1pPr lvl="0" algn="ctr" rtl="0">
              <a:spcBef>
                <a:spcPts val="0"/>
              </a:spcBef>
              <a:spcAft>
                <a:spcPts val="0"/>
              </a:spcAft>
              <a:buSzPts val="1400"/>
              <a:buFont typeface="Permanent Marker"/>
              <a:buNone/>
              <a:defRPr sz="26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26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26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26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26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26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26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26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2600">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11339708" y="3154045"/>
            <a:ext cx="2689200" cy="1302933"/>
          </a:xfrm>
          <a:prstGeom prst="rect">
            <a:avLst/>
          </a:prstGeom>
        </p:spPr>
        <p:txBody>
          <a:bodyPr spcFirstLastPara="1" wrap="square" lIns="163823" tIns="163823" rIns="163823" bIns="163823" anchor="b" anchorCtr="0">
            <a:noAutofit/>
          </a:bodyPr>
          <a:lstStyle>
            <a:lvl1pPr lvl="0" algn="ctr" rtl="0">
              <a:spcBef>
                <a:spcPts val="0"/>
              </a:spcBef>
              <a:spcAft>
                <a:spcPts val="0"/>
              </a:spcAft>
              <a:buSzPts val="1400"/>
              <a:buFont typeface="Permanent Marker"/>
              <a:buNone/>
              <a:defRPr sz="26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26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26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26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26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26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26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26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2600">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3615840" y="918846"/>
            <a:ext cx="9227520" cy="1302933"/>
          </a:xfrm>
          <a:prstGeom prst="rect">
            <a:avLst/>
          </a:prstGeom>
        </p:spPr>
        <p:txBody>
          <a:bodyPr spcFirstLastPara="1" wrap="square" lIns="163823" tIns="163823" rIns="163823" bIns="163823" anchor="b" anchorCtr="0">
            <a:noAutofit/>
          </a:bodyPr>
          <a:lstStyle>
            <a:lvl1pPr lvl="0" algn="ctr" rtl="0">
              <a:spcBef>
                <a:spcPts val="0"/>
              </a:spcBef>
              <a:spcAft>
                <a:spcPts val="0"/>
              </a:spcAft>
              <a:buSzPts val="2400"/>
              <a:buFont typeface="Permanent Marker"/>
              <a:buNone/>
              <a:defRPr sz="43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54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54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54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54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54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54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54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54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603302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22413" y="551601"/>
            <a:ext cx="16525440" cy="8068089"/>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239914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A27008-BBBF-4C40-9234-938B4617409D}" type="slidenum">
              <a:rPr lang="en-US" altLang="en-US"/>
              <a:pPr>
                <a:defRPr/>
              </a:pPr>
              <a:t>‹#›</a:t>
            </a:fld>
            <a:endParaRPr lang="en-US" altLang="en-US"/>
          </a:p>
        </p:txBody>
      </p:sp>
    </p:spTree>
    <p:extLst>
      <p:ext uri="{BB962C8B-B14F-4D97-AF65-F5344CB8AC3E}">
        <p14:creationId xmlns:p14="http://schemas.microsoft.com/office/powerpoint/2010/main" val="2246030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822960" y="8326969"/>
            <a:ext cx="3840480" cy="635001"/>
          </a:xfrm>
          <a:prstGeom prst="rect">
            <a:avLst/>
          </a:prstGeom>
          <a:ln/>
        </p:spPr>
        <p:txBody>
          <a:bodyPr lIns="163850" tIns="81925" rIns="163850" bIns="81925"/>
          <a:lstStyle>
            <a:lvl1pPr>
              <a:defRPr/>
            </a:lvl1pPr>
          </a:lstStyle>
          <a:p>
            <a:pPr defTabSz="914342">
              <a:buClr>
                <a:srgbClr val="000000"/>
              </a:buClr>
              <a:defRPr/>
            </a:pPr>
            <a:endParaRPr lang="en-US" sz="2600" kern="0">
              <a:solidFill>
                <a:srgbClr val="000000"/>
              </a:solidFill>
              <a:cs typeface="Arial"/>
              <a:sym typeface="Arial"/>
            </a:endParaRPr>
          </a:p>
        </p:txBody>
      </p:sp>
      <p:sp>
        <p:nvSpPr>
          <p:cNvPr id="3" name="Rectangle 5"/>
          <p:cNvSpPr>
            <a:spLocks noGrp="1" noChangeArrowheads="1"/>
          </p:cNvSpPr>
          <p:nvPr>
            <p:ph type="ftr" sz="quarter" idx="11"/>
          </p:nvPr>
        </p:nvSpPr>
        <p:spPr>
          <a:xfrm>
            <a:off x="5623560" y="8326969"/>
            <a:ext cx="5212080" cy="635001"/>
          </a:xfrm>
          <a:prstGeom prst="rect">
            <a:avLst/>
          </a:prstGeom>
          <a:ln/>
        </p:spPr>
        <p:txBody>
          <a:bodyPr lIns="163850" tIns="81925" rIns="163850" bIns="81925"/>
          <a:lstStyle>
            <a:lvl1pPr>
              <a:defRPr/>
            </a:lvl1pPr>
          </a:lstStyle>
          <a:p>
            <a:pPr defTabSz="914342">
              <a:buClr>
                <a:srgbClr val="000000"/>
              </a:buClr>
              <a:defRPr/>
            </a:pPr>
            <a:endParaRPr lang="en-US" sz="2600" kern="0">
              <a:solidFill>
                <a:srgbClr val="000000"/>
              </a:solidFill>
              <a:cs typeface="Arial"/>
              <a:sym typeface="Arial"/>
            </a:endParaRPr>
          </a:p>
        </p:txBody>
      </p:sp>
      <p:sp>
        <p:nvSpPr>
          <p:cNvPr id="4" name="Rectangle 6"/>
          <p:cNvSpPr>
            <a:spLocks noGrp="1" noChangeArrowheads="1"/>
          </p:cNvSpPr>
          <p:nvPr>
            <p:ph type="sldNum" sz="quarter" idx="12"/>
          </p:nvPr>
        </p:nvSpPr>
        <p:spPr>
          <a:xfrm>
            <a:off x="11795760" y="8326969"/>
            <a:ext cx="3840480" cy="635001"/>
          </a:xfrm>
          <a:prstGeom prst="rect">
            <a:avLst/>
          </a:prstGeom>
          <a:ln/>
        </p:spPr>
        <p:txBody>
          <a:bodyPr lIns="163850" tIns="81925" rIns="163850" bIns="81925"/>
          <a:lstStyle>
            <a:lvl1pPr>
              <a:defRPr/>
            </a:lvl1pPr>
          </a:lstStyle>
          <a:p>
            <a:pPr defTabSz="914342">
              <a:buClr>
                <a:srgbClr val="000000"/>
              </a:buClr>
            </a:pPr>
            <a:fld id="{DE207254-D4F3-419E-9324-4C149652AE23}" type="slidenum">
              <a:rPr lang="en-US" altLang="en-US" sz="2600" kern="0" smtClean="0">
                <a:solidFill>
                  <a:srgbClr val="000000"/>
                </a:solidFill>
                <a:cs typeface="Arial"/>
                <a:sym typeface="Arial"/>
              </a:rPr>
              <a:pPr defTabSz="914342">
                <a:buClr>
                  <a:srgbClr val="000000"/>
                </a:buClr>
              </a:pPr>
              <a:t>‹#›</a:t>
            </a:fld>
            <a:endParaRPr lang="en-US" altLang="en-US" sz="2600" kern="0">
              <a:solidFill>
                <a:srgbClr val="000000"/>
              </a:solidFill>
              <a:cs typeface="Arial"/>
              <a:sym typeface="Arial"/>
            </a:endParaRPr>
          </a:p>
        </p:txBody>
      </p:sp>
    </p:spTree>
    <p:extLst>
      <p:ext uri="{BB962C8B-B14F-4D97-AF65-F5344CB8AC3E}">
        <p14:creationId xmlns:p14="http://schemas.microsoft.com/office/powerpoint/2010/main" val="2737331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C29F189-3146-4164-87CE-0144BF6B703B}"/>
              </a:ext>
            </a:extLst>
          </p:cNvPr>
          <p:cNvSpPr>
            <a:spLocks noGrp="1"/>
          </p:cNvSpPr>
          <p:nvPr>
            <p:ph type="dt" sz="half" idx="10"/>
          </p:nvPr>
        </p:nvSpPr>
        <p:spPr/>
        <p:txBody>
          <a:bodyPr lIns="163850" tIns="81925" rIns="163850" bIns="81925"/>
          <a:lstStyle/>
          <a:p>
            <a:pPr defTabSz="1228876">
              <a:defRPr/>
            </a:pPr>
            <a:fld id="{D0895825-7B37-42F5-9075-3BE9DC30402E}" type="datetimeFigureOut">
              <a:rPr lang="zh-CN" altLang="en-US" sz="1600">
                <a:solidFill>
                  <a:prstClr val="black">
                    <a:tint val="75000"/>
                  </a:prstClr>
                </a:solidFill>
                <a:latin typeface="等线" panose="020F0502020204030204"/>
                <a:ea typeface="等线" panose="020B0604020202020204" charset="-122"/>
                <a:cs typeface="Arial"/>
                <a:sym typeface="Arial"/>
              </a:rPr>
              <a:pPr defTabSz="1228876">
                <a:defRPr/>
              </a:pPr>
              <a:t>2021/11/16</a:t>
            </a:fld>
            <a:endParaRPr lang="zh-CN" altLang="en-US" sz="1600">
              <a:solidFill>
                <a:prstClr val="black">
                  <a:tint val="75000"/>
                </a:prstClr>
              </a:solidFill>
              <a:latin typeface="等线" panose="020F0502020204030204"/>
              <a:ea typeface="等线" panose="020B0604020202020204" charset="-122"/>
              <a:cs typeface="Arial"/>
              <a:sym typeface="Arial"/>
            </a:endParaRPr>
          </a:p>
        </p:txBody>
      </p:sp>
      <p:sp>
        <p:nvSpPr>
          <p:cNvPr id="5" name="页脚占位符 4">
            <a:extLst>
              <a:ext uri="{FF2B5EF4-FFF2-40B4-BE49-F238E27FC236}">
                <a16:creationId xmlns="" xmlns:a16="http://schemas.microsoft.com/office/drawing/2014/main" id="{4EA3F472-21CA-491B-B181-B6ADC32672DF}"/>
              </a:ext>
            </a:extLst>
          </p:cNvPr>
          <p:cNvSpPr>
            <a:spLocks noGrp="1"/>
          </p:cNvSpPr>
          <p:nvPr>
            <p:ph type="ftr" sz="quarter" idx="11"/>
          </p:nvPr>
        </p:nvSpPr>
        <p:spPr/>
        <p:txBody>
          <a:bodyPr lIns="163850" tIns="81925" rIns="163850" bIns="81925"/>
          <a:lstStyle/>
          <a:p>
            <a:pPr algn="ctr" defTabSz="1228876">
              <a:defRPr/>
            </a:pPr>
            <a:endParaRPr lang="zh-CN" altLang="en-US" sz="1600">
              <a:solidFill>
                <a:prstClr val="black">
                  <a:tint val="75000"/>
                </a:prstClr>
              </a:solidFill>
              <a:latin typeface="等线" panose="020F0502020204030204"/>
              <a:ea typeface="等线" panose="020B0604020202020204" charset="-122"/>
              <a:cs typeface="Arial"/>
              <a:sym typeface="Arial"/>
            </a:endParaRPr>
          </a:p>
        </p:txBody>
      </p:sp>
      <p:sp>
        <p:nvSpPr>
          <p:cNvPr id="6" name="灯片编号占位符 5">
            <a:extLst>
              <a:ext uri="{FF2B5EF4-FFF2-40B4-BE49-F238E27FC236}">
                <a16:creationId xmlns="" xmlns:a16="http://schemas.microsoft.com/office/drawing/2014/main" id="{1A66058F-DC23-43FF-86B0-7C464650BA47}"/>
              </a:ext>
            </a:extLst>
          </p:cNvPr>
          <p:cNvSpPr>
            <a:spLocks noGrp="1"/>
          </p:cNvSpPr>
          <p:nvPr>
            <p:ph type="sldNum" sz="quarter" idx="12"/>
          </p:nvPr>
        </p:nvSpPr>
        <p:spPr/>
        <p:txBody>
          <a:bodyPr lIns="163850" tIns="81925" rIns="163850" bIns="81925"/>
          <a:lstStyle/>
          <a:p>
            <a:pPr algn="r" defTabSz="1228876">
              <a:defRPr/>
            </a:pPr>
            <a:fld id="{B0939B97-B459-4F22-A909-950795163C53}" type="slidenum">
              <a:rPr lang="zh-CN" altLang="en-US" sz="1600">
                <a:solidFill>
                  <a:prstClr val="black">
                    <a:tint val="75000"/>
                  </a:prstClr>
                </a:solidFill>
                <a:latin typeface="等线" panose="020F0502020204030204"/>
                <a:ea typeface="等线" panose="020B0604020202020204" charset="-122"/>
                <a:cs typeface="Arial"/>
                <a:sym typeface="Arial"/>
              </a:rPr>
              <a:pPr algn="r" defTabSz="1228876">
                <a:defRPr/>
              </a:pPr>
              <a:t>‹#›</a:t>
            </a:fld>
            <a:endParaRPr lang="zh-CN" altLang="en-US" sz="1600">
              <a:solidFill>
                <a:prstClr val="black">
                  <a:tint val="75000"/>
                </a:prstClr>
              </a:solidFill>
              <a:latin typeface="等线" panose="020F0502020204030204"/>
              <a:ea typeface="等线" panose="020B0604020202020204" charset="-122"/>
              <a:cs typeface="Arial"/>
              <a:sym typeface="Arial"/>
            </a:endParaRPr>
          </a:p>
        </p:txBody>
      </p:sp>
    </p:spTree>
    <p:extLst>
      <p:ext uri="{BB962C8B-B14F-4D97-AF65-F5344CB8AC3E}">
        <p14:creationId xmlns:p14="http://schemas.microsoft.com/office/powerpoint/2010/main" val="258973226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bg">
            <a:extLst>
              <a:ext uri="{FF2B5EF4-FFF2-40B4-BE49-F238E27FC236}">
                <a16:creationId xmlns="" xmlns:a16="http://schemas.microsoft.com/office/drawing/2014/main" id="{3994F0BB-E5AE-47AE-BCC2-B0F171AF3054}"/>
              </a:ext>
            </a:extLst>
          </p:cNvPr>
          <p:cNvSpPr/>
          <p:nvPr userDrawn="1"/>
        </p:nvSpPr>
        <p:spPr>
          <a:xfrm>
            <a:off x="0" y="0"/>
            <a:ext cx="1645920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3850" tIns="81925" rIns="163850" bIns="81925" anchor="ctr"/>
          <a:lstStyle/>
          <a:p>
            <a:pPr algn="ctr" defTabSz="914342">
              <a:buClr>
                <a:srgbClr val="000000"/>
              </a:buClr>
              <a:buFont typeface="Arial"/>
              <a:buNone/>
              <a:defRPr/>
            </a:pPr>
            <a:endParaRPr lang="zh-CN" altLang="en-US" sz="1300" kern="0">
              <a:solidFill>
                <a:srgbClr val="FFFFFF"/>
              </a:solidFill>
              <a:sym typeface="Arial"/>
            </a:endParaRPr>
          </a:p>
        </p:txBody>
      </p:sp>
      <p:pic>
        <p:nvPicPr>
          <p:cNvPr id="3" name="glow">
            <a:extLst>
              <a:ext uri="{FF2B5EF4-FFF2-40B4-BE49-F238E27FC236}">
                <a16:creationId xmlns="" xmlns:a16="http://schemas.microsoft.com/office/drawing/2014/main" id="{4D20B477-0CCA-49F9-AB8D-A99CE43619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99" t="1289" r="699" b="1537"/>
          <a:stretch>
            <a:fillRect/>
          </a:stretch>
        </p:blipFill>
        <p:spPr bwMode="auto">
          <a:xfrm>
            <a:off x="0" y="0"/>
            <a:ext cx="164592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un cloud" descr="F:\1-原创素材\1_mm1102\PPT\PPT_014\materaials\home_bg_sc.png">
            <a:extLst>
              <a:ext uri="{FF2B5EF4-FFF2-40B4-BE49-F238E27FC236}">
                <a16:creationId xmlns="" xmlns:a16="http://schemas.microsoft.com/office/drawing/2014/main" id="{A6A72C82-63C1-4B68-9F51-E82917BC5FC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8900000">
            <a:off x="-5060634" y="-1352549"/>
            <a:ext cx="26580467" cy="2526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arth" descr="F:\1-原创素材\1_mm1102\PPT\PPT_014\materaials\home_bg.png">
            <a:extLst>
              <a:ext uri="{FF2B5EF4-FFF2-40B4-BE49-F238E27FC236}">
                <a16:creationId xmlns="" xmlns:a16="http://schemas.microsoft.com/office/drawing/2014/main" id="{67134809-DC1B-4D8D-9E0E-DD3416E2AE5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52060" y="-1339850"/>
            <a:ext cx="26563320" cy="252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train" descr="F:\1-原创素材\1_mm1102\PPT\PPT_014\materaials\home_bg_train.png">
            <a:extLst>
              <a:ext uri="{FF2B5EF4-FFF2-40B4-BE49-F238E27FC236}">
                <a16:creationId xmlns="" xmlns:a16="http://schemas.microsoft.com/office/drawing/2014/main" id="{0A9692BD-C98A-4DC3-9B90-A26720FC841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8100000">
            <a:off x="154305" y="3304117"/>
            <a:ext cx="16150590" cy="159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827646"/>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8" presetClass="emph" presetSubtype="0" fill="hold" nodeType="withEffect">
                                  <p:stCondLst>
                                    <p:cond delay="0"/>
                                  </p:stCondLst>
                                  <p:childTnLst>
                                    <p:animRot by="21600000">
                                      <p:cBhvr>
                                        <p:cTn id="9" dur="20000" fill="hold"/>
                                        <p:tgtEl>
                                          <p:spTgt spid="5"/>
                                        </p:tgtEl>
                                        <p:attrNameLst>
                                          <p:attrName>r</p:attrName>
                                        </p:attrNameLst>
                                      </p:cBhvr>
                                    </p:animRot>
                                  </p:childTnLst>
                                </p:cTn>
                              </p:par>
                              <p:par>
                                <p:cTn id="10" presetID="8" presetClass="emph" presetSubtype="0" fill="hold" nodeType="withEffect">
                                  <p:stCondLst>
                                    <p:cond delay="0"/>
                                  </p:stCondLst>
                                  <p:childTnLst>
                                    <p:animRot by="-15600000">
                                      <p:cBhvr>
                                        <p:cTn id="11" dur="16000" fill="hold"/>
                                        <p:tgtEl>
                                          <p:spTgt spid="6"/>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8" presetClass="emph" presetSubtype="0" fill="hold" nodeType="withEffect">
                                  <p:stCondLst>
                                    <p:cond delay="0"/>
                                  </p:stCondLst>
                                  <p:childTnLst>
                                    <p:animRot by="3000000">
                                      <p:cBhvr>
                                        <p:cTn id="16" dur="20000" fill="hold"/>
                                        <p:tgtEl>
                                          <p:spTgt spid="4"/>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6484"/>
            <a:ext cx="12344400" cy="3183467"/>
          </a:xfrm>
          <a:prstGeom prst="rect">
            <a:avLst/>
          </a:prstGeom>
        </p:spPr>
        <p:txBody>
          <a:bodyPr anchor="b"/>
          <a:lstStyle>
            <a:lvl1pPr algn="ctr">
              <a:defRPr sz="8100"/>
            </a:lvl1pPr>
          </a:lstStyle>
          <a:p>
            <a:r>
              <a:rPr lang="en-US"/>
              <a:t>Click to edit Master title style</a:t>
            </a:r>
          </a:p>
        </p:txBody>
      </p:sp>
      <p:sp>
        <p:nvSpPr>
          <p:cNvPr id="3" name="Subtitle 2"/>
          <p:cNvSpPr>
            <a:spLocks noGrp="1"/>
          </p:cNvSpPr>
          <p:nvPr>
            <p:ph type="subTitle" idx="1"/>
          </p:nvPr>
        </p:nvSpPr>
        <p:spPr>
          <a:xfrm>
            <a:off x="2057400" y="4802717"/>
            <a:ext cx="12344400" cy="2207684"/>
          </a:xfrm>
          <a:prstGeom prst="rect">
            <a:avLst/>
          </a:prstGeom>
        </p:spPr>
        <p:txBody>
          <a:bodyPr/>
          <a:lstStyle>
            <a:lvl1pPr marL="0" indent="0" algn="ctr">
              <a:buNone/>
              <a:defRPr sz="3200"/>
            </a:lvl1pPr>
            <a:lvl2pPr marL="614438" indent="0" algn="ctr">
              <a:buNone/>
              <a:defRPr sz="2700"/>
            </a:lvl2pPr>
            <a:lvl3pPr marL="1228876" indent="0" algn="ctr">
              <a:buNone/>
              <a:defRPr sz="2400"/>
            </a:lvl3pPr>
            <a:lvl4pPr marL="1843312" indent="0" algn="ctr">
              <a:buNone/>
              <a:defRPr sz="2200"/>
            </a:lvl4pPr>
            <a:lvl5pPr marL="2457750" indent="0" algn="ctr">
              <a:buNone/>
              <a:defRPr sz="2200"/>
            </a:lvl5pPr>
            <a:lvl6pPr marL="3072188" indent="0" algn="ctr">
              <a:buNone/>
              <a:defRPr sz="2200"/>
            </a:lvl6pPr>
            <a:lvl7pPr marL="3686626" indent="0" algn="ctr">
              <a:buNone/>
              <a:defRPr sz="2200"/>
            </a:lvl7pPr>
            <a:lvl8pPr marL="4301062" indent="0" algn="ctr">
              <a:buNone/>
              <a:defRPr sz="2200"/>
            </a:lvl8pPr>
            <a:lvl9pPr marL="4915500" indent="0" algn="ctr">
              <a:buNone/>
              <a:defRPr sz="2200"/>
            </a:lvl9pPr>
          </a:lstStyle>
          <a:p>
            <a:r>
              <a:rPr lang="en-US"/>
              <a:t>Click to edit Master subtitle style</a:t>
            </a:r>
          </a:p>
        </p:txBody>
      </p:sp>
      <p:sp>
        <p:nvSpPr>
          <p:cNvPr id="4" name="Date Placeholder 3"/>
          <p:cNvSpPr>
            <a:spLocks noGrp="1"/>
          </p:cNvSpPr>
          <p:nvPr>
            <p:ph type="dt" sz="half" idx="10"/>
          </p:nvPr>
        </p:nvSpPr>
        <p:spPr>
          <a:xfrm>
            <a:off x="1131570" y="8475133"/>
            <a:ext cx="3703320" cy="486835"/>
          </a:xfrm>
          <a:prstGeom prst="rect">
            <a:avLst/>
          </a:prstGeom>
        </p:spPr>
        <p:txBody>
          <a:bodyPr lIns="163850" tIns="81925" rIns="163850" bIns="81925"/>
          <a:lstStyle/>
          <a:p>
            <a:pPr defTabSz="914342">
              <a:buClr>
                <a:srgbClr val="000000"/>
              </a:buClr>
            </a:pPr>
            <a:fld id="{07A422FB-8E81-436D-8C16-3E46E7CA1FAC}" type="datetimeFigureOut">
              <a:rPr lang="en-US" sz="2600" kern="0">
                <a:solidFill>
                  <a:srgbClr val="000000"/>
                </a:solidFill>
                <a:cs typeface="Arial"/>
                <a:sym typeface="Arial"/>
              </a:rPr>
              <a:pPr defTabSz="914342">
                <a:buClr>
                  <a:srgbClr val="000000"/>
                </a:buClr>
              </a:pPr>
              <a:t>11/16/2021</a:t>
            </a:fld>
            <a:endParaRPr lang="en-US" sz="2600" kern="0">
              <a:solidFill>
                <a:srgbClr val="000000"/>
              </a:solidFill>
              <a:cs typeface="Arial"/>
              <a:sym typeface="Arial"/>
            </a:endParaRPr>
          </a:p>
        </p:txBody>
      </p:sp>
      <p:sp>
        <p:nvSpPr>
          <p:cNvPr id="5" name="Footer Placeholder 4"/>
          <p:cNvSpPr>
            <a:spLocks noGrp="1"/>
          </p:cNvSpPr>
          <p:nvPr>
            <p:ph type="ftr" sz="quarter" idx="11"/>
          </p:nvPr>
        </p:nvSpPr>
        <p:spPr>
          <a:xfrm>
            <a:off x="5452110" y="8475133"/>
            <a:ext cx="5554980" cy="486835"/>
          </a:xfrm>
          <a:prstGeom prst="rect">
            <a:avLst/>
          </a:prstGeom>
        </p:spPr>
        <p:txBody>
          <a:bodyPr lIns="163850" tIns="81925" rIns="163850" bIns="81925"/>
          <a:lstStyle/>
          <a:p>
            <a:pPr defTabSz="914342">
              <a:buClr>
                <a:srgbClr val="000000"/>
              </a:buClr>
            </a:pPr>
            <a:endParaRPr lang="en-US" sz="2600" kern="0">
              <a:solidFill>
                <a:srgbClr val="000000"/>
              </a:solidFill>
              <a:cs typeface="Arial"/>
              <a:sym typeface="Arial"/>
            </a:endParaRPr>
          </a:p>
        </p:txBody>
      </p:sp>
      <p:sp>
        <p:nvSpPr>
          <p:cNvPr id="6" name="Slide Number Placeholder 5"/>
          <p:cNvSpPr>
            <a:spLocks noGrp="1"/>
          </p:cNvSpPr>
          <p:nvPr>
            <p:ph type="sldNum" sz="quarter" idx="12"/>
          </p:nvPr>
        </p:nvSpPr>
        <p:spPr>
          <a:xfrm>
            <a:off x="11624310" y="8475133"/>
            <a:ext cx="3703320" cy="486835"/>
          </a:xfrm>
          <a:prstGeom prst="rect">
            <a:avLst/>
          </a:prstGeom>
        </p:spPr>
        <p:txBody>
          <a:bodyPr lIns="163850" tIns="81925" rIns="163850" bIns="81925"/>
          <a:lstStyle/>
          <a:p>
            <a:pPr defTabSz="914342">
              <a:buClr>
                <a:srgbClr val="000000"/>
              </a:buClr>
            </a:pPr>
            <a:fld id="{1B1B4485-DBE2-4660-8FD0-1DC1B3599B30}" type="slidenum">
              <a:rPr lang="en-US" sz="2600" kern="0">
                <a:solidFill>
                  <a:srgbClr val="000000"/>
                </a:solidFill>
                <a:cs typeface="Arial"/>
                <a:sym typeface="Arial"/>
              </a:rPr>
              <a:pPr defTabSz="914342">
                <a:buClr>
                  <a:srgbClr val="000000"/>
                </a:buClr>
              </a:pPr>
              <a:t>‹#›</a:t>
            </a:fld>
            <a:endParaRPr lang="en-US" sz="2600" kern="0">
              <a:solidFill>
                <a:srgbClr val="000000"/>
              </a:solidFill>
              <a:cs typeface="Arial"/>
              <a:sym typeface="Arial"/>
            </a:endParaRPr>
          </a:p>
        </p:txBody>
      </p:sp>
    </p:spTree>
    <p:extLst>
      <p:ext uri="{BB962C8B-B14F-4D97-AF65-F5344CB8AC3E}">
        <p14:creationId xmlns:p14="http://schemas.microsoft.com/office/powerpoint/2010/main" val="427651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B348966-CF6C-4078-A614-134F024B462A}" type="slidenum">
              <a:rPr lang="en-US" altLang="en-US"/>
              <a:pPr>
                <a:defRPr/>
              </a:pPr>
              <a:t>‹#›</a:t>
            </a:fld>
            <a:endParaRPr lang="en-US" altLang="en-US"/>
          </a:p>
        </p:txBody>
      </p:sp>
    </p:spTree>
    <p:extLst>
      <p:ext uri="{BB962C8B-B14F-4D97-AF65-F5344CB8AC3E}">
        <p14:creationId xmlns:p14="http://schemas.microsoft.com/office/powerpoint/2010/main" val="215289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US" dirty="0"/>
          </a:p>
        </p:txBody>
      </p:sp>
      <p:sp>
        <p:nvSpPr>
          <p:cNvPr id="3" name="Content Placeholder 2"/>
          <p:cNvSpPr>
            <a:spLocks noGrp="1"/>
          </p:cNvSpPr>
          <p:nvPr>
            <p:ph idx="1"/>
          </p:nvPr>
        </p:nvSpPr>
        <p:spPr>
          <a:xfrm>
            <a:off x="6997304" y="1316627"/>
            <a:ext cx="8332470" cy="649816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33714" y="2743200"/>
            <a:ext cx="5308520" cy="5082117"/>
          </a:xfrm>
        </p:spPr>
        <p:txBody>
          <a:bodyPr/>
          <a:lstStyle>
            <a:lvl1pPr marL="0" indent="0">
              <a:buNone/>
              <a:defRPr sz="2200"/>
            </a:lvl1pPr>
            <a:lvl2pPr marL="612955" indent="0">
              <a:buNone/>
              <a:defRPr sz="1900"/>
            </a:lvl2pPr>
            <a:lvl3pPr marL="1225908" indent="0">
              <a:buNone/>
              <a:defRPr sz="1600"/>
            </a:lvl3pPr>
            <a:lvl4pPr marL="1838845" indent="0">
              <a:buNone/>
              <a:defRPr sz="1300"/>
            </a:lvl4pPr>
            <a:lvl5pPr marL="2451777" indent="0">
              <a:buNone/>
              <a:defRPr sz="1300"/>
            </a:lvl5pPr>
            <a:lvl6pPr marL="3064729" indent="0">
              <a:buNone/>
              <a:defRPr sz="1300"/>
            </a:lvl6pPr>
            <a:lvl7pPr marL="3677676" indent="0">
              <a:buNone/>
              <a:defRPr sz="1300"/>
            </a:lvl7pPr>
            <a:lvl8pPr marL="4290617" indent="0">
              <a:buNone/>
              <a:defRPr sz="1300"/>
            </a:lvl8pPr>
            <a:lvl9pPr marL="4903556" indent="0">
              <a:buNone/>
              <a:defRPr sz="13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AE87F5-FA86-4E3C-A6D0-6BFFAC1A5591}" type="slidenum">
              <a:rPr lang="en-US" altLang="en-US"/>
              <a:pPr>
                <a:defRPr/>
              </a:pPr>
              <a:t>‹#›</a:t>
            </a:fld>
            <a:endParaRPr lang="en-US" altLang="en-US"/>
          </a:p>
        </p:txBody>
      </p:sp>
    </p:spTree>
    <p:extLst>
      <p:ext uri="{BB962C8B-B14F-4D97-AF65-F5344CB8AC3E}">
        <p14:creationId xmlns:p14="http://schemas.microsoft.com/office/powerpoint/2010/main" val="222973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97304" y="1316627"/>
            <a:ext cx="8332470" cy="6498167"/>
          </a:xfrm>
        </p:spPr>
        <p:txBody>
          <a:bodyPr rtlCol="0">
            <a:normAutofit/>
          </a:bodyPr>
          <a:lstStyle>
            <a:lvl1pPr marL="0" indent="0">
              <a:buNone/>
              <a:defRPr sz="4300"/>
            </a:lvl1pPr>
            <a:lvl2pPr marL="612955" indent="0">
              <a:buNone/>
              <a:defRPr sz="3800"/>
            </a:lvl2pPr>
            <a:lvl3pPr marL="1225908" indent="0">
              <a:buNone/>
              <a:defRPr sz="3200"/>
            </a:lvl3pPr>
            <a:lvl4pPr marL="1838845" indent="0">
              <a:buNone/>
              <a:defRPr sz="2700"/>
            </a:lvl4pPr>
            <a:lvl5pPr marL="2451777" indent="0">
              <a:buNone/>
              <a:defRPr sz="2700"/>
            </a:lvl5pPr>
            <a:lvl6pPr marL="3064729" indent="0">
              <a:buNone/>
              <a:defRPr sz="2700"/>
            </a:lvl6pPr>
            <a:lvl7pPr marL="3677676" indent="0">
              <a:buNone/>
              <a:defRPr sz="2700"/>
            </a:lvl7pPr>
            <a:lvl8pPr marL="4290617" indent="0">
              <a:buNone/>
              <a:defRPr sz="2700"/>
            </a:lvl8pPr>
            <a:lvl9pPr marL="4903556" indent="0">
              <a:buNone/>
              <a:defRPr sz="27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33714" y="2743200"/>
            <a:ext cx="5308520" cy="5082117"/>
          </a:xfrm>
        </p:spPr>
        <p:txBody>
          <a:bodyPr/>
          <a:lstStyle>
            <a:lvl1pPr marL="0" indent="0">
              <a:buNone/>
              <a:defRPr sz="2200"/>
            </a:lvl1pPr>
            <a:lvl2pPr marL="612955" indent="0">
              <a:buNone/>
              <a:defRPr sz="1900"/>
            </a:lvl2pPr>
            <a:lvl3pPr marL="1225908" indent="0">
              <a:buNone/>
              <a:defRPr sz="1600"/>
            </a:lvl3pPr>
            <a:lvl4pPr marL="1838845" indent="0">
              <a:buNone/>
              <a:defRPr sz="1300"/>
            </a:lvl4pPr>
            <a:lvl5pPr marL="2451777" indent="0">
              <a:buNone/>
              <a:defRPr sz="1300"/>
            </a:lvl5pPr>
            <a:lvl6pPr marL="3064729" indent="0">
              <a:buNone/>
              <a:defRPr sz="1300"/>
            </a:lvl6pPr>
            <a:lvl7pPr marL="3677676" indent="0">
              <a:buNone/>
              <a:defRPr sz="1300"/>
            </a:lvl7pPr>
            <a:lvl8pPr marL="4290617" indent="0">
              <a:buNone/>
              <a:defRPr sz="1300"/>
            </a:lvl8pPr>
            <a:lvl9pPr marL="4903556" indent="0">
              <a:buNone/>
              <a:defRPr sz="13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129388-0AE7-4227-8C70-2A4231CBBB8A}" type="slidenum">
              <a:rPr lang="en-US" altLang="en-US"/>
              <a:pPr>
                <a:defRPr/>
              </a:pPr>
              <a:t>‹#›</a:t>
            </a:fld>
            <a:endParaRPr lang="en-US" altLang="en-US"/>
          </a:p>
        </p:txBody>
      </p:sp>
    </p:spTree>
    <p:extLst>
      <p:ext uri="{BB962C8B-B14F-4D97-AF65-F5344CB8AC3E}">
        <p14:creationId xmlns:p14="http://schemas.microsoft.com/office/powerpoint/2010/main" val="419768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131570" y="486894"/>
            <a:ext cx="14196060" cy="176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2584" tIns="61289" rIns="122584" bIns="61289"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1131570" y="2434167"/>
            <a:ext cx="14196060" cy="580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2584" tIns="61289" rIns="122584" bIns="61289"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131570" y="8475194"/>
            <a:ext cx="3703320" cy="486833"/>
          </a:xfrm>
          <a:prstGeom prst="rect">
            <a:avLst/>
          </a:prstGeom>
        </p:spPr>
        <p:txBody>
          <a:bodyPr vert="horz" lIns="122584" tIns="61289" rIns="122584" bIns="61289" rtlCol="0" anchor="ctr"/>
          <a:lstStyle>
            <a:lvl1pPr algn="l" eaLnBrk="1" hangingPunct="1">
              <a:spcBef>
                <a:spcPct val="20000"/>
              </a:spcBef>
              <a:defRPr sz="1600">
                <a:solidFill>
                  <a:srgbClr val="000000"/>
                </a:solidFill>
                <a:latin typeface="Arial" panose="020B0604020202020204" pitchFamily="34" charset="0"/>
              </a:defRPr>
            </a:lvl1pPr>
          </a:lstStyle>
          <a:p>
            <a:pPr defTabSz="912115" fontAlgn="base">
              <a:spcAft>
                <a:spcPct val="0"/>
              </a:spcAft>
              <a:defRPr/>
            </a:pPr>
            <a:endParaRPr lang="en-US"/>
          </a:p>
        </p:txBody>
      </p:sp>
      <p:sp>
        <p:nvSpPr>
          <p:cNvPr id="5" name="Footer Placeholder 4"/>
          <p:cNvSpPr>
            <a:spLocks noGrp="1"/>
          </p:cNvSpPr>
          <p:nvPr>
            <p:ph type="ftr" sz="quarter" idx="3"/>
          </p:nvPr>
        </p:nvSpPr>
        <p:spPr>
          <a:xfrm>
            <a:off x="5452110" y="8475194"/>
            <a:ext cx="5554980" cy="486833"/>
          </a:xfrm>
          <a:prstGeom prst="rect">
            <a:avLst/>
          </a:prstGeom>
        </p:spPr>
        <p:txBody>
          <a:bodyPr vert="horz" lIns="122584" tIns="61289" rIns="122584" bIns="61289" rtlCol="0" anchor="ctr"/>
          <a:lstStyle>
            <a:lvl1pPr algn="ctr" eaLnBrk="1" hangingPunct="1">
              <a:spcBef>
                <a:spcPct val="20000"/>
              </a:spcBef>
              <a:defRPr sz="1600">
                <a:solidFill>
                  <a:srgbClr val="000000"/>
                </a:solidFill>
                <a:latin typeface="Arial" panose="020B0604020202020204" pitchFamily="34" charset="0"/>
              </a:defRPr>
            </a:lvl1pPr>
          </a:lstStyle>
          <a:p>
            <a:pPr defTabSz="912115" fontAlgn="base">
              <a:spcAft>
                <a:spcPct val="0"/>
              </a:spcAft>
              <a:defRPr/>
            </a:pPr>
            <a:endParaRPr lang="en-US"/>
          </a:p>
        </p:txBody>
      </p:sp>
      <p:sp>
        <p:nvSpPr>
          <p:cNvPr id="6" name="Slide Number Placeholder 5"/>
          <p:cNvSpPr>
            <a:spLocks noGrp="1"/>
          </p:cNvSpPr>
          <p:nvPr>
            <p:ph type="sldNum" sz="quarter" idx="4"/>
          </p:nvPr>
        </p:nvSpPr>
        <p:spPr>
          <a:xfrm>
            <a:off x="11624310" y="8475194"/>
            <a:ext cx="3703320" cy="486833"/>
          </a:xfrm>
          <a:prstGeom prst="rect">
            <a:avLst/>
          </a:prstGeom>
        </p:spPr>
        <p:txBody>
          <a:bodyPr vert="horz" wrap="square" lIns="122584" tIns="61289" rIns="122584" bIns="61289" numCol="1" anchor="ctr" anchorCtr="0" compatLnSpc="1">
            <a:prstTxWarp prst="textNoShape">
              <a:avLst/>
            </a:prstTxWarp>
          </a:bodyPr>
          <a:lstStyle>
            <a:lvl1pPr algn="r" eaLnBrk="1" hangingPunct="1">
              <a:spcBef>
                <a:spcPct val="20000"/>
              </a:spcBef>
              <a:defRPr sz="1600" smtClean="0">
                <a:solidFill>
                  <a:srgbClr val="000000"/>
                </a:solidFill>
                <a:latin typeface="Arial" charset="0"/>
              </a:defRPr>
            </a:lvl1pPr>
          </a:lstStyle>
          <a:p>
            <a:pPr defTabSz="912115" fontAlgn="base">
              <a:spcAft>
                <a:spcPct val="0"/>
              </a:spcAft>
              <a:defRPr/>
            </a:pPr>
            <a:fld id="{57E0C591-1BD8-4613-9FFA-EA2BE3BDD121}" type="slidenum">
              <a:rPr lang="en-US" altLang="en-US" smtClean="0"/>
              <a:pPr defTabSz="912115" fontAlgn="base">
                <a:spcAft>
                  <a:spcPct val="0"/>
                </a:spcAft>
                <a:defRPr/>
              </a:pPr>
              <a:t>‹#›</a:t>
            </a:fld>
            <a:endParaRPr lang="en-US" altLang="en-US"/>
          </a:p>
        </p:txBody>
      </p:sp>
    </p:spTree>
    <p:extLst>
      <p:ext uri="{BB962C8B-B14F-4D97-AF65-F5344CB8AC3E}">
        <p14:creationId xmlns:p14="http://schemas.microsoft.com/office/powerpoint/2010/main" val="1650009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5900" kern="1200">
          <a:solidFill>
            <a:schemeClr val="tx1"/>
          </a:solidFill>
          <a:latin typeface="+mj-lt"/>
          <a:ea typeface="+mj-ea"/>
          <a:cs typeface="+mj-cs"/>
        </a:defRPr>
      </a:lvl1pPr>
      <a:lvl2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5pPr>
      <a:lvl6pPr marL="612955" algn="l" rtl="0" fontAlgn="base">
        <a:lnSpc>
          <a:spcPct val="90000"/>
        </a:lnSpc>
        <a:spcBef>
          <a:spcPct val="0"/>
        </a:spcBef>
        <a:spcAft>
          <a:spcPct val="0"/>
        </a:spcAft>
        <a:defRPr sz="5900">
          <a:solidFill>
            <a:schemeClr val="tx1"/>
          </a:solidFill>
          <a:latin typeface="Calibri Light" panose="020F0302020204030204" pitchFamily="34" charset="0"/>
        </a:defRPr>
      </a:lvl6pPr>
      <a:lvl7pPr marL="1225908" algn="l" rtl="0" fontAlgn="base">
        <a:lnSpc>
          <a:spcPct val="90000"/>
        </a:lnSpc>
        <a:spcBef>
          <a:spcPct val="0"/>
        </a:spcBef>
        <a:spcAft>
          <a:spcPct val="0"/>
        </a:spcAft>
        <a:defRPr sz="5900">
          <a:solidFill>
            <a:schemeClr val="tx1"/>
          </a:solidFill>
          <a:latin typeface="Calibri Light" panose="020F0302020204030204" pitchFamily="34" charset="0"/>
        </a:defRPr>
      </a:lvl7pPr>
      <a:lvl8pPr marL="1838845" algn="l" rtl="0" fontAlgn="base">
        <a:lnSpc>
          <a:spcPct val="90000"/>
        </a:lnSpc>
        <a:spcBef>
          <a:spcPct val="0"/>
        </a:spcBef>
        <a:spcAft>
          <a:spcPct val="0"/>
        </a:spcAft>
        <a:defRPr sz="5900">
          <a:solidFill>
            <a:schemeClr val="tx1"/>
          </a:solidFill>
          <a:latin typeface="Calibri Light" panose="020F0302020204030204" pitchFamily="34" charset="0"/>
        </a:defRPr>
      </a:lvl8pPr>
      <a:lvl9pPr marL="2451777" algn="l" rtl="0" fontAlgn="base">
        <a:lnSpc>
          <a:spcPct val="90000"/>
        </a:lnSpc>
        <a:spcBef>
          <a:spcPct val="0"/>
        </a:spcBef>
        <a:spcAft>
          <a:spcPct val="0"/>
        </a:spcAft>
        <a:defRPr sz="5900">
          <a:solidFill>
            <a:schemeClr val="tx1"/>
          </a:solidFill>
          <a:latin typeface="Calibri Light" panose="020F0302020204030204" pitchFamily="34" charset="0"/>
        </a:defRPr>
      </a:lvl9pPr>
    </p:titleStyle>
    <p:bodyStyle>
      <a:lvl1pPr marL="306475" indent="-306475" algn="l" rtl="0" eaLnBrk="0" fontAlgn="base" hangingPunct="0">
        <a:lnSpc>
          <a:spcPct val="90000"/>
        </a:lnSpc>
        <a:spcBef>
          <a:spcPts val="1344"/>
        </a:spcBef>
        <a:spcAft>
          <a:spcPct val="0"/>
        </a:spcAft>
        <a:buFont typeface="Arial" pitchFamily="34" charset="0"/>
        <a:buChar char="•"/>
        <a:defRPr sz="3800" kern="1200">
          <a:solidFill>
            <a:schemeClr val="tx1"/>
          </a:solidFill>
          <a:latin typeface="+mn-lt"/>
          <a:ea typeface="+mn-ea"/>
          <a:cs typeface="+mn-cs"/>
        </a:defRPr>
      </a:lvl1pPr>
      <a:lvl2pPr marL="919412" indent="-306475" algn="l" rtl="0" eaLnBrk="0" fontAlgn="base" hangingPunct="0">
        <a:lnSpc>
          <a:spcPct val="90000"/>
        </a:lnSpc>
        <a:spcBef>
          <a:spcPts val="672"/>
        </a:spcBef>
        <a:spcAft>
          <a:spcPct val="0"/>
        </a:spcAft>
        <a:buFont typeface="Arial" pitchFamily="34" charset="0"/>
        <a:buChar char="•"/>
        <a:defRPr sz="3200" kern="1200">
          <a:solidFill>
            <a:schemeClr val="tx1"/>
          </a:solidFill>
          <a:latin typeface="+mn-lt"/>
          <a:ea typeface="+mn-ea"/>
          <a:cs typeface="+mn-cs"/>
        </a:defRPr>
      </a:lvl2pPr>
      <a:lvl3pPr marL="1532366" indent="-306475" algn="l" rtl="0" eaLnBrk="0" fontAlgn="base" hangingPunct="0">
        <a:lnSpc>
          <a:spcPct val="90000"/>
        </a:lnSpc>
        <a:spcBef>
          <a:spcPts val="672"/>
        </a:spcBef>
        <a:spcAft>
          <a:spcPct val="0"/>
        </a:spcAft>
        <a:buFont typeface="Arial" pitchFamily="34" charset="0"/>
        <a:buChar char="•"/>
        <a:defRPr sz="2700" kern="1200">
          <a:solidFill>
            <a:schemeClr val="tx1"/>
          </a:solidFill>
          <a:latin typeface="+mn-lt"/>
          <a:ea typeface="+mn-ea"/>
          <a:cs typeface="+mn-cs"/>
        </a:defRPr>
      </a:lvl3pPr>
      <a:lvl4pPr marL="2145316" indent="-306475" algn="l" rtl="0" eaLnBrk="0" fontAlgn="base" hangingPunct="0">
        <a:lnSpc>
          <a:spcPct val="90000"/>
        </a:lnSpc>
        <a:spcBef>
          <a:spcPts val="672"/>
        </a:spcBef>
        <a:spcAft>
          <a:spcPct val="0"/>
        </a:spcAft>
        <a:buFont typeface="Arial" pitchFamily="34" charset="0"/>
        <a:buChar char="•"/>
        <a:defRPr kern="1200">
          <a:solidFill>
            <a:schemeClr val="tx1"/>
          </a:solidFill>
          <a:latin typeface="+mn-lt"/>
          <a:ea typeface="+mn-ea"/>
          <a:cs typeface="+mn-cs"/>
        </a:defRPr>
      </a:lvl4pPr>
      <a:lvl5pPr marL="2758262" indent="-306475" algn="l" rtl="0" eaLnBrk="0" fontAlgn="base" hangingPunct="0">
        <a:lnSpc>
          <a:spcPct val="90000"/>
        </a:lnSpc>
        <a:spcBef>
          <a:spcPts val="672"/>
        </a:spcBef>
        <a:spcAft>
          <a:spcPct val="0"/>
        </a:spcAft>
        <a:buFont typeface="Arial" pitchFamily="34" charset="0"/>
        <a:buChar char="•"/>
        <a:defRPr kern="1200">
          <a:solidFill>
            <a:schemeClr val="tx1"/>
          </a:solidFill>
          <a:latin typeface="+mn-lt"/>
          <a:ea typeface="+mn-ea"/>
          <a:cs typeface="+mn-cs"/>
        </a:defRPr>
      </a:lvl5pPr>
      <a:lvl6pPr marL="3371204" indent="-306475" algn="l" defTabSz="1225908"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84146" indent="-306475" algn="l" defTabSz="1225908"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597092" indent="-306475" algn="l" defTabSz="1225908"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10033" indent="-306475" algn="l" defTabSz="1225908"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5908" rtl="0" eaLnBrk="1" latinLnBrk="0" hangingPunct="1">
        <a:defRPr sz="2400" kern="1200">
          <a:solidFill>
            <a:schemeClr val="tx1"/>
          </a:solidFill>
          <a:latin typeface="+mn-lt"/>
          <a:ea typeface="+mn-ea"/>
          <a:cs typeface="+mn-cs"/>
        </a:defRPr>
      </a:lvl1pPr>
      <a:lvl2pPr marL="612955" algn="l" defTabSz="1225908" rtl="0" eaLnBrk="1" latinLnBrk="0" hangingPunct="1">
        <a:defRPr sz="2400" kern="1200">
          <a:solidFill>
            <a:schemeClr val="tx1"/>
          </a:solidFill>
          <a:latin typeface="+mn-lt"/>
          <a:ea typeface="+mn-ea"/>
          <a:cs typeface="+mn-cs"/>
        </a:defRPr>
      </a:lvl2pPr>
      <a:lvl3pPr marL="1225908" algn="l" defTabSz="1225908" rtl="0" eaLnBrk="1" latinLnBrk="0" hangingPunct="1">
        <a:defRPr sz="2400" kern="1200">
          <a:solidFill>
            <a:schemeClr val="tx1"/>
          </a:solidFill>
          <a:latin typeface="+mn-lt"/>
          <a:ea typeface="+mn-ea"/>
          <a:cs typeface="+mn-cs"/>
        </a:defRPr>
      </a:lvl3pPr>
      <a:lvl4pPr marL="1838845" algn="l" defTabSz="1225908" rtl="0" eaLnBrk="1" latinLnBrk="0" hangingPunct="1">
        <a:defRPr sz="2400" kern="1200">
          <a:solidFill>
            <a:schemeClr val="tx1"/>
          </a:solidFill>
          <a:latin typeface="+mn-lt"/>
          <a:ea typeface="+mn-ea"/>
          <a:cs typeface="+mn-cs"/>
        </a:defRPr>
      </a:lvl4pPr>
      <a:lvl5pPr marL="2451777" algn="l" defTabSz="1225908" rtl="0" eaLnBrk="1" latinLnBrk="0" hangingPunct="1">
        <a:defRPr sz="2400" kern="1200">
          <a:solidFill>
            <a:schemeClr val="tx1"/>
          </a:solidFill>
          <a:latin typeface="+mn-lt"/>
          <a:ea typeface="+mn-ea"/>
          <a:cs typeface="+mn-cs"/>
        </a:defRPr>
      </a:lvl5pPr>
      <a:lvl6pPr marL="3064729" algn="l" defTabSz="1225908" rtl="0" eaLnBrk="1" latinLnBrk="0" hangingPunct="1">
        <a:defRPr sz="2400" kern="1200">
          <a:solidFill>
            <a:schemeClr val="tx1"/>
          </a:solidFill>
          <a:latin typeface="+mn-lt"/>
          <a:ea typeface="+mn-ea"/>
          <a:cs typeface="+mn-cs"/>
        </a:defRPr>
      </a:lvl6pPr>
      <a:lvl7pPr marL="3677676" algn="l" defTabSz="1225908" rtl="0" eaLnBrk="1" latinLnBrk="0" hangingPunct="1">
        <a:defRPr sz="2400" kern="1200">
          <a:solidFill>
            <a:schemeClr val="tx1"/>
          </a:solidFill>
          <a:latin typeface="+mn-lt"/>
          <a:ea typeface="+mn-ea"/>
          <a:cs typeface="+mn-cs"/>
        </a:defRPr>
      </a:lvl7pPr>
      <a:lvl8pPr marL="4290617" algn="l" defTabSz="1225908" rtl="0" eaLnBrk="1" latinLnBrk="0" hangingPunct="1">
        <a:defRPr sz="2400" kern="1200">
          <a:solidFill>
            <a:schemeClr val="tx1"/>
          </a:solidFill>
          <a:latin typeface="+mn-lt"/>
          <a:ea typeface="+mn-ea"/>
          <a:cs typeface="+mn-cs"/>
        </a:defRPr>
      </a:lvl8pPr>
      <a:lvl9pPr marL="4903556" algn="l" defTabSz="1225908"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BD97B-3534-417C-803F-EC5ED698CE30}"/>
              </a:ext>
            </a:extLst>
          </p:cNvPr>
          <p:cNvSpPr>
            <a:spLocks noGrp="1"/>
          </p:cNvSpPr>
          <p:nvPr>
            <p:ph type="title"/>
          </p:nvPr>
        </p:nvSpPr>
        <p:spPr>
          <a:xfrm>
            <a:off x="1131570" y="486850"/>
            <a:ext cx="14196060" cy="1767417"/>
          </a:xfrm>
          <a:prstGeom prst="rect">
            <a:avLst/>
          </a:prstGeom>
        </p:spPr>
        <p:txBody>
          <a:bodyPr vert="horz" lIns="122799" tIns="61399" rIns="122799" bIns="61399"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21C32EA6-F44A-435A-8E2A-447F70B391E3}"/>
              </a:ext>
            </a:extLst>
          </p:cNvPr>
          <p:cNvSpPr>
            <a:spLocks noGrp="1"/>
          </p:cNvSpPr>
          <p:nvPr>
            <p:ph type="body" idx="1"/>
          </p:nvPr>
        </p:nvSpPr>
        <p:spPr>
          <a:xfrm>
            <a:off x="1131570" y="2434167"/>
            <a:ext cx="14196060" cy="5801784"/>
          </a:xfrm>
          <a:prstGeom prst="rect">
            <a:avLst/>
          </a:prstGeom>
        </p:spPr>
        <p:txBody>
          <a:bodyPr vert="horz" lIns="122799" tIns="61399" rIns="122799" bIns="613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7DC40FBC-6B4C-4A56-B2BC-3754036AF6BE}"/>
              </a:ext>
            </a:extLst>
          </p:cNvPr>
          <p:cNvSpPr>
            <a:spLocks noGrp="1"/>
          </p:cNvSpPr>
          <p:nvPr>
            <p:ph type="dt" sz="half" idx="2"/>
          </p:nvPr>
        </p:nvSpPr>
        <p:spPr>
          <a:xfrm>
            <a:off x="1131570" y="8475150"/>
            <a:ext cx="3703320" cy="486833"/>
          </a:xfrm>
          <a:prstGeom prst="rect">
            <a:avLst/>
          </a:prstGeom>
        </p:spPr>
        <p:txBody>
          <a:bodyPr vert="horz" lIns="122799" tIns="61399" rIns="122799" bIns="61399" rtlCol="0" anchor="ctr"/>
          <a:lstStyle>
            <a:lvl1pPr algn="l">
              <a:defRPr sz="1600">
                <a:solidFill>
                  <a:schemeClr val="tx1">
                    <a:tint val="75000"/>
                  </a:schemeClr>
                </a:solidFill>
              </a:defRPr>
            </a:lvl1pPr>
          </a:lstStyle>
          <a:p>
            <a:pPr defTabSz="1228017"/>
            <a:fld id="{D8F27494-ADAB-43D0-913F-537C07CC6765}" type="datetimeFigureOut">
              <a:rPr lang="en-SG" smtClean="0">
                <a:solidFill>
                  <a:prstClr val="black">
                    <a:tint val="75000"/>
                  </a:prstClr>
                </a:solidFill>
              </a:rPr>
              <a:pPr defTabSz="1228017"/>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3219EF6D-8B92-49C3-A557-4997155D26A5}"/>
              </a:ext>
            </a:extLst>
          </p:cNvPr>
          <p:cNvSpPr>
            <a:spLocks noGrp="1"/>
          </p:cNvSpPr>
          <p:nvPr>
            <p:ph type="ftr" sz="quarter" idx="3"/>
          </p:nvPr>
        </p:nvSpPr>
        <p:spPr>
          <a:xfrm>
            <a:off x="5452110" y="8475150"/>
            <a:ext cx="5554980" cy="486833"/>
          </a:xfrm>
          <a:prstGeom prst="rect">
            <a:avLst/>
          </a:prstGeom>
        </p:spPr>
        <p:txBody>
          <a:bodyPr vert="horz" lIns="122799" tIns="61399" rIns="122799" bIns="61399" rtlCol="0" anchor="ctr"/>
          <a:lstStyle>
            <a:lvl1pPr algn="ctr">
              <a:defRPr sz="1600">
                <a:solidFill>
                  <a:schemeClr val="tx1">
                    <a:tint val="75000"/>
                  </a:schemeClr>
                </a:solidFill>
              </a:defRPr>
            </a:lvl1pPr>
          </a:lstStyle>
          <a:p>
            <a:pPr defTabSz="1228017"/>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4EA7B0BF-1260-4528-92A6-7ECB7C7429C8}"/>
              </a:ext>
            </a:extLst>
          </p:cNvPr>
          <p:cNvSpPr>
            <a:spLocks noGrp="1"/>
          </p:cNvSpPr>
          <p:nvPr>
            <p:ph type="sldNum" sz="quarter" idx="4"/>
          </p:nvPr>
        </p:nvSpPr>
        <p:spPr>
          <a:xfrm>
            <a:off x="11624310" y="8475150"/>
            <a:ext cx="3703320" cy="486833"/>
          </a:xfrm>
          <a:prstGeom prst="rect">
            <a:avLst/>
          </a:prstGeom>
        </p:spPr>
        <p:txBody>
          <a:bodyPr vert="horz" lIns="122799" tIns="61399" rIns="122799" bIns="61399" rtlCol="0" anchor="ctr"/>
          <a:lstStyle>
            <a:lvl1pPr algn="r">
              <a:defRPr sz="1600">
                <a:solidFill>
                  <a:schemeClr val="tx1">
                    <a:tint val="75000"/>
                  </a:schemeClr>
                </a:solidFill>
              </a:defRPr>
            </a:lvl1pPr>
          </a:lstStyle>
          <a:p>
            <a:pPr defTabSz="1228017"/>
            <a:fld id="{484CD442-C469-40CD-B1E3-F74C41685DAB}" type="slidenum">
              <a:rPr lang="en-SG" smtClean="0">
                <a:solidFill>
                  <a:prstClr val="black">
                    <a:tint val="75000"/>
                  </a:prstClr>
                </a:solidFill>
              </a:rPr>
              <a:pPr defTabSz="1228017"/>
              <a:t>‹#›</a:t>
            </a:fld>
            <a:endParaRPr lang="en-SG">
              <a:solidFill>
                <a:prstClr val="black">
                  <a:tint val="75000"/>
                </a:prstClr>
              </a:solidFill>
            </a:endParaRPr>
          </a:p>
        </p:txBody>
      </p:sp>
    </p:spTree>
    <p:extLst>
      <p:ext uri="{BB962C8B-B14F-4D97-AF65-F5344CB8AC3E}">
        <p14:creationId xmlns:p14="http://schemas.microsoft.com/office/powerpoint/2010/main" val="3443124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28017"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7002" indent="-307002" algn="l" defTabSz="1228017"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21006" indent="-307002" algn="l" defTabSz="1228017"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5015" indent="-307002" algn="l" defTabSz="1228017"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49021" indent="-307002" algn="l" defTabSz="1228017"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63027" indent="-307002" algn="l" defTabSz="1228017"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77026" indent="-307002" algn="l" defTabSz="1228017"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91034" indent="-307002" algn="l" defTabSz="1228017"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605037" indent="-307002" algn="l" defTabSz="1228017"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19042" indent="-307002" algn="l" defTabSz="1228017"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8017" rtl="0" eaLnBrk="1" latinLnBrk="0" hangingPunct="1">
        <a:defRPr sz="2400" kern="1200">
          <a:solidFill>
            <a:schemeClr val="tx1"/>
          </a:solidFill>
          <a:latin typeface="+mn-lt"/>
          <a:ea typeface="+mn-ea"/>
          <a:cs typeface="+mn-cs"/>
        </a:defRPr>
      </a:lvl1pPr>
      <a:lvl2pPr marL="614009" algn="l" defTabSz="1228017" rtl="0" eaLnBrk="1" latinLnBrk="0" hangingPunct="1">
        <a:defRPr sz="2400" kern="1200">
          <a:solidFill>
            <a:schemeClr val="tx1"/>
          </a:solidFill>
          <a:latin typeface="+mn-lt"/>
          <a:ea typeface="+mn-ea"/>
          <a:cs typeface="+mn-cs"/>
        </a:defRPr>
      </a:lvl2pPr>
      <a:lvl3pPr marL="1228017" algn="l" defTabSz="1228017" rtl="0" eaLnBrk="1" latinLnBrk="0" hangingPunct="1">
        <a:defRPr sz="2400" kern="1200">
          <a:solidFill>
            <a:schemeClr val="tx1"/>
          </a:solidFill>
          <a:latin typeface="+mn-lt"/>
          <a:ea typeface="+mn-ea"/>
          <a:cs typeface="+mn-cs"/>
        </a:defRPr>
      </a:lvl3pPr>
      <a:lvl4pPr marL="1842015" algn="l" defTabSz="1228017" rtl="0" eaLnBrk="1" latinLnBrk="0" hangingPunct="1">
        <a:defRPr sz="2400" kern="1200">
          <a:solidFill>
            <a:schemeClr val="tx1"/>
          </a:solidFill>
          <a:latin typeface="+mn-lt"/>
          <a:ea typeface="+mn-ea"/>
          <a:cs typeface="+mn-cs"/>
        </a:defRPr>
      </a:lvl4pPr>
      <a:lvl5pPr marL="2456020" algn="l" defTabSz="1228017" rtl="0" eaLnBrk="1" latinLnBrk="0" hangingPunct="1">
        <a:defRPr sz="2400" kern="1200">
          <a:solidFill>
            <a:schemeClr val="tx1"/>
          </a:solidFill>
          <a:latin typeface="+mn-lt"/>
          <a:ea typeface="+mn-ea"/>
          <a:cs typeface="+mn-cs"/>
        </a:defRPr>
      </a:lvl5pPr>
      <a:lvl6pPr marL="3070027" algn="l" defTabSz="1228017" rtl="0" eaLnBrk="1" latinLnBrk="0" hangingPunct="1">
        <a:defRPr sz="2400" kern="1200">
          <a:solidFill>
            <a:schemeClr val="tx1"/>
          </a:solidFill>
          <a:latin typeface="+mn-lt"/>
          <a:ea typeface="+mn-ea"/>
          <a:cs typeface="+mn-cs"/>
        </a:defRPr>
      </a:lvl6pPr>
      <a:lvl7pPr marL="3684034" algn="l" defTabSz="1228017" rtl="0" eaLnBrk="1" latinLnBrk="0" hangingPunct="1">
        <a:defRPr sz="2400" kern="1200">
          <a:solidFill>
            <a:schemeClr val="tx1"/>
          </a:solidFill>
          <a:latin typeface="+mn-lt"/>
          <a:ea typeface="+mn-ea"/>
          <a:cs typeface="+mn-cs"/>
        </a:defRPr>
      </a:lvl7pPr>
      <a:lvl8pPr marL="4298033" algn="l" defTabSz="1228017" rtl="0" eaLnBrk="1" latinLnBrk="0" hangingPunct="1">
        <a:defRPr sz="2400" kern="1200">
          <a:solidFill>
            <a:schemeClr val="tx1"/>
          </a:solidFill>
          <a:latin typeface="+mn-lt"/>
          <a:ea typeface="+mn-ea"/>
          <a:cs typeface="+mn-cs"/>
        </a:defRPr>
      </a:lvl8pPr>
      <a:lvl9pPr marL="4912040" algn="l" defTabSz="122801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BD97B-3534-417C-803F-EC5ED698CE30}"/>
              </a:ext>
            </a:extLst>
          </p:cNvPr>
          <p:cNvSpPr>
            <a:spLocks noGrp="1"/>
          </p:cNvSpPr>
          <p:nvPr>
            <p:ph type="title"/>
          </p:nvPr>
        </p:nvSpPr>
        <p:spPr>
          <a:xfrm>
            <a:off x="1131570" y="486846"/>
            <a:ext cx="14196060" cy="1767417"/>
          </a:xfrm>
          <a:prstGeom prst="rect">
            <a:avLst/>
          </a:prstGeom>
        </p:spPr>
        <p:txBody>
          <a:bodyPr vert="horz" lIns="122823" tIns="61411" rIns="122823" bIns="61411"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21C32EA6-F44A-435A-8E2A-447F70B391E3}"/>
              </a:ext>
            </a:extLst>
          </p:cNvPr>
          <p:cNvSpPr>
            <a:spLocks noGrp="1"/>
          </p:cNvSpPr>
          <p:nvPr>
            <p:ph type="body" idx="1"/>
          </p:nvPr>
        </p:nvSpPr>
        <p:spPr>
          <a:xfrm>
            <a:off x="1131570" y="2434167"/>
            <a:ext cx="14196060" cy="5801784"/>
          </a:xfrm>
          <a:prstGeom prst="rect">
            <a:avLst/>
          </a:prstGeom>
        </p:spPr>
        <p:txBody>
          <a:bodyPr vert="horz" lIns="122823" tIns="61411" rIns="122823" bIns="614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7DC40FBC-6B4C-4A56-B2BC-3754036AF6BE}"/>
              </a:ext>
            </a:extLst>
          </p:cNvPr>
          <p:cNvSpPr>
            <a:spLocks noGrp="1"/>
          </p:cNvSpPr>
          <p:nvPr>
            <p:ph type="dt" sz="half" idx="2"/>
          </p:nvPr>
        </p:nvSpPr>
        <p:spPr>
          <a:xfrm>
            <a:off x="1131570" y="8475146"/>
            <a:ext cx="3703320" cy="486833"/>
          </a:xfrm>
          <a:prstGeom prst="rect">
            <a:avLst/>
          </a:prstGeom>
        </p:spPr>
        <p:txBody>
          <a:bodyPr vert="horz" lIns="122823" tIns="61411" rIns="122823" bIns="61411" rtlCol="0" anchor="ctr"/>
          <a:lstStyle>
            <a:lvl1pPr algn="l">
              <a:defRPr sz="1600">
                <a:solidFill>
                  <a:schemeClr val="tx1">
                    <a:tint val="75000"/>
                  </a:schemeClr>
                </a:solidFill>
              </a:defRPr>
            </a:lvl1pPr>
          </a:lstStyle>
          <a:p>
            <a:pPr defTabSz="1228252"/>
            <a:fld id="{D8F27494-ADAB-43D0-913F-537C07CC6765}" type="datetimeFigureOut">
              <a:rPr lang="en-SG" smtClean="0">
                <a:solidFill>
                  <a:prstClr val="black">
                    <a:tint val="75000"/>
                  </a:prstClr>
                </a:solidFill>
              </a:rPr>
              <a:pPr defTabSz="1228252"/>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3219EF6D-8B92-49C3-A557-4997155D26A5}"/>
              </a:ext>
            </a:extLst>
          </p:cNvPr>
          <p:cNvSpPr>
            <a:spLocks noGrp="1"/>
          </p:cNvSpPr>
          <p:nvPr>
            <p:ph type="ftr" sz="quarter" idx="3"/>
          </p:nvPr>
        </p:nvSpPr>
        <p:spPr>
          <a:xfrm>
            <a:off x="5452110" y="8475146"/>
            <a:ext cx="5554980" cy="486833"/>
          </a:xfrm>
          <a:prstGeom prst="rect">
            <a:avLst/>
          </a:prstGeom>
        </p:spPr>
        <p:txBody>
          <a:bodyPr vert="horz" lIns="122823" tIns="61411" rIns="122823" bIns="61411" rtlCol="0" anchor="ctr"/>
          <a:lstStyle>
            <a:lvl1pPr algn="ctr">
              <a:defRPr sz="1600">
                <a:solidFill>
                  <a:schemeClr val="tx1">
                    <a:tint val="75000"/>
                  </a:schemeClr>
                </a:solidFill>
              </a:defRPr>
            </a:lvl1pPr>
          </a:lstStyle>
          <a:p>
            <a:pPr defTabSz="1228252"/>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4EA7B0BF-1260-4528-92A6-7ECB7C7429C8}"/>
              </a:ext>
            </a:extLst>
          </p:cNvPr>
          <p:cNvSpPr>
            <a:spLocks noGrp="1"/>
          </p:cNvSpPr>
          <p:nvPr>
            <p:ph type="sldNum" sz="quarter" idx="4"/>
          </p:nvPr>
        </p:nvSpPr>
        <p:spPr>
          <a:xfrm>
            <a:off x="11624310" y="8475146"/>
            <a:ext cx="3703320" cy="486833"/>
          </a:xfrm>
          <a:prstGeom prst="rect">
            <a:avLst/>
          </a:prstGeom>
        </p:spPr>
        <p:txBody>
          <a:bodyPr vert="horz" lIns="122823" tIns="61411" rIns="122823" bIns="61411" rtlCol="0" anchor="ctr"/>
          <a:lstStyle>
            <a:lvl1pPr algn="r">
              <a:defRPr sz="1600">
                <a:solidFill>
                  <a:schemeClr val="tx1">
                    <a:tint val="75000"/>
                  </a:schemeClr>
                </a:solidFill>
              </a:defRPr>
            </a:lvl1pPr>
          </a:lstStyle>
          <a:p>
            <a:pPr defTabSz="1228252"/>
            <a:fld id="{484CD442-C469-40CD-B1E3-F74C41685DAB}" type="slidenum">
              <a:rPr lang="en-SG" smtClean="0">
                <a:solidFill>
                  <a:prstClr val="black">
                    <a:tint val="75000"/>
                  </a:prstClr>
                </a:solidFill>
              </a:rPr>
              <a:pPr defTabSz="1228252"/>
              <a:t>‹#›</a:t>
            </a:fld>
            <a:endParaRPr lang="en-SG">
              <a:solidFill>
                <a:prstClr val="black">
                  <a:tint val="75000"/>
                </a:prstClr>
              </a:solidFill>
            </a:endParaRPr>
          </a:p>
        </p:txBody>
      </p:sp>
    </p:spTree>
    <p:extLst>
      <p:ext uri="{BB962C8B-B14F-4D97-AF65-F5344CB8AC3E}">
        <p14:creationId xmlns:p14="http://schemas.microsoft.com/office/powerpoint/2010/main" val="522664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28252"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7061" indent="-307061" algn="l" defTabSz="1228252"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21183" indent="-307061" algn="l" defTabSz="1228252"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5309" indent="-307061" algn="l" defTabSz="1228252"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49434" indent="-307061" algn="l" defTabSz="122825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63556" indent="-307061" algn="l" defTabSz="122825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77675" indent="-307061" algn="l" defTabSz="122825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91800" indent="-307061" algn="l" defTabSz="122825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605922" indent="-307061" algn="l" defTabSz="122825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20044" indent="-307061" algn="l" defTabSz="122825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8252" rtl="0" eaLnBrk="1" latinLnBrk="0" hangingPunct="1">
        <a:defRPr sz="2400" kern="1200">
          <a:solidFill>
            <a:schemeClr val="tx1"/>
          </a:solidFill>
          <a:latin typeface="+mn-lt"/>
          <a:ea typeface="+mn-ea"/>
          <a:cs typeface="+mn-cs"/>
        </a:defRPr>
      </a:lvl1pPr>
      <a:lvl2pPr marL="614126" algn="l" defTabSz="1228252" rtl="0" eaLnBrk="1" latinLnBrk="0" hangingPunct="1">
        <a:defRPr sz="2400" kern="1200">
          <a:solidFill>
            <a:schemeClr val="tx1"/>
          </a:solidFill>
          <a:latin typeface="+mn-lt"/>
          <a:ea typeface="+mn-ea"/>
          <a:cs typeface="+mn-cs"/>
        </a:defRPr>
      </a:lvl2pPr>
      <a:lvl3pPr marL="1228252" algn="l" defTabSz="1228252" rtl="0" eaLnBrk="1" latinLnBrk="0" hangingPunct="1">
        <a:defRPr sz="2400" kern="1200">
          <a:solidFill>
            <a:schemeClr val="tx1"/>
          </a:solidFill>
          <a:latin typeface="+mn-lt"/>
          <a:ea typeface="+mn-ea"/>
          <a:cs typeface="+mn-cs"/>
        </a:defRPr>
      </a:lvl3pPr>
      <a:lvl4pPr marL="1842369" algn="l" defTabSz="1228252" rtl="0" eaLnBrk="1" latinLnBrk="0" hangingPunct="1">
        <a:defRPr sz="2400" kern="1200">
          <a:solidFill>
            <a:schemeClr val="tx1"/>
          </a:solidFill>
          <a:latin typeface="+mn-lt"/>
          <a:ea typeface="+mn-ea"/>
          <a:cs typeface="+mn-cs"/>
        </a:defRPr>
      </a:lvl4pPr>
      <a:lvl5pPr marL="2456492" algn="l" defTabSz="1228252" rtl="0" eaLnBrk="1" latinLnBrk="0" hangingPunct="1">
        <a:defRPr sz="2400" kern="1200">
          <a:solidFill>
            <a:schemeClr val="tx1"/>
          </a:solidFill>
          <a:latin typeface="+mn-lt"/>
          <a:ea typeface="+mn-ea"/>
          <a:cs typeface="+mn-cs"/>
        </a:defRPr>
      </a:lvl5pPr>
      <a:lvl6pPr marL="3070617" algn="l" defTabSz="1228252" rtl="0" eaLnBrk="1" latinLnBrk="0" hangingPunct="1">
        <a:defRPr sz="2400" kern="1200">
          <a:solidFill>
            <a:schemeClr val="tx1"/>
          </a:solidFill>
          <a:latin typeface="+mn-lt"/>
          <a:ea typeface="+mn-ea"/>
          <a:cs typeface="+mn-cs"/>
        </a:defRPr>
      </a:lvl6pPr>
      <a:lvl7pPr marL="3684741" algn="l" defTabSz="1228252" rtl="0" eaLnBrk="1" latinLnBrk="0" hangingPunct="1">
        <a:defRPr sz="2400" kern="1200">
          <a:solidFill>
            <a:schemeClr val="tx1"/>
          </a:solidFill>
          <a:latin typeface="+mn-lt"/>
          <a:ea typeface="+mn-ea"/>
          <a:cs typeface="+mn-cs"/>
        </a:defRPr>
      </a:lvl7pPr>
      <a:lvl8pPr marL="4298859" algn="l" defTabSz="1228252" rtl="0" eaLnBrk="1" latinLnBrk="0" hangingPunct="1">
        <a:defRPr sz="2400" kern="1200">
          <a:solidFill>
            <a:schemeClr val="tx1"/>
          </a:solidFill>
          <a:latin typeface="+mn-lt"/>
          <a:ea typeface="+mn-ea"/>
          <a:cs typeface="+mn-cs"/>
        </a:defRPr>
      </a:lvl8pPr>
      <a:lvl9pPr marL="4912984" algn="l" defTabSz="1228252"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BD97B-3534-417C-803F-EC5ED698CE30}"/>
              </a:ext>
            </a:extLst>
          </p:cNvPr>
          <p:cNvSpPr>
            <a:spLocks noGrp="1"/>
          </p:cNvSpPr>
          <p:nvPr>
            <p:ph type="title"/>
          </p:nvPr>
        </p:nvSpPr>
        <p:spPr>
          <a:xfrm>
            <a:off x="1131570" y="486841"/>
            <a:ext cx="14196060" cy="1767417"/>
          </a:xfrm>
          <a:prstGeom prst="rect">
            <a:avLst/>
          </a:prstGeom>
        </p:spPr>
        <p:txBody>
          <a:bodyPr vert="horz" lIns="122855" tIns="61428" rIns="122855" bIns="61428"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21C32EA6-F44A-435A-8E2A-447F70B391E3}"/>
              </a:ext>
            </a:extLst>
          </p:cNvPr>
          <p:cNvSpPr>
            <a:spLocks noGrp="1"/>
          </p:cNvSpPr>
          <p:nvPr>
            <p:ph type="body" idx="1"/>
          </p:nvPr>
        </p:nvSpPr>
        <p:spPr>
          <a:xfrm>
            <a:off x="1131570" y="2434167"/>
            <a:ext cx="14196060" cy="5801784"/>
          </a:xfrm>
          <a:prstGeom prst="rect">
            <a:avLst/>
          </a:prstGeom>
        </p:spPr>
        <p:txBody>
          <a:bodyPr vert="horz" lIns="122855" tIns="61428" rIns="122855" bIns="614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7DC40FBC-6B4C-4A56-B2BC-3754036AF6BE}"/>
              </a:ext>
            </a:extLst>
          </p:cNvPr>
          <p:cNvSpPr>
            <a:spLocks noGrp="1"/>
          </p:cNvSpPr>
          <p:nvPr>
            <p:ph type="dt" sz="half" idx="2"/>
          </p:nvPr>
        </p:nvSpPr>
        <p:spPr>
          <a:xfrm>
            <a:off x="1131570" y="8475141"/>
            <a:ext cx="3703320" cy="486833"/>
          </a:xfrm>
          <a:prstGeom prst="rect">
            <a:avLst/>
          </a:prstGeom>
        </p:spPr>
        <p:txBody>
          <a:bodyPr vert="horz" lIns="122855" tIns="61428" rIns="122855" bIns="61428" rtlCol="0" anchor="ctr"/>
          <a:lstStyle>
            <a:lvl1pPr algn="l">
              <a:defRPr sz="1600">
                <a:solidFill>
                  <a:schemeClr val="tx1">
                    <a:tint val="75000"/>
                  </a:schemeClr>
                </a:solidFill>
              </a:defRPr>
            </a:lvl1pPr>
          </a:lstStyle>
          <a:p>
            <a:pPr defTabSz="1228564"/>
            <a:fld id="{D8F27494-ADAB-43D0-913F-537C07CC6765}" type="datetimeFigureOut">
              <a:rPr lang="en-SG" smtClean="0">
                <a:solidFill>
                  <a:prstClr val="black">
                    <a:tint val="75000"/>
                  </a:prstClr>
                </a:solidFill>
              </a:rPr>
              <a:pPr defTabSz="1228564"/>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3219EF6D-8B92-49C3-A557-4997155D26A5}"/>
              </a:ext>
            </a:extLst>
          </p:cNvPr>
          <p:cNvSpPr>
            <a:spLocks noGrp="1"/>
          </p:cNvSpPr>
          <p:nvPr>
            <p:ph type="ftr" sz="quarter" idx="3"/>
          </p:nvPr>
        </p:nvSpPr>
        <p:spPr>
          <a:xfrm>
            <a:off x="5452110" y="8475141"/>
            <a:ext cx="5554980" cy="486833"/>
          </a:xfrm>
          <a:prstGeom prst="rect">
            <a:avLst/>
          </a:prstGeom>
        </p:spPr>
        <p:txBody>
          <a:bodyPr vert="horz" lIns="122855" tIns="61428" rIns="122855" bIns="61428" rtlCol="0" anchor="ctr"/>
          <a:lstStyle>
            <a:lvl1pPr algn="ctr">
              <a:defRPr sz="1600">
                <a:solidFill>
                  <a:schemeClr val="tx1">
                    <a:tint val="75000"/>
                  </a:schemeClr>
                </a:solidFill>
              </a:defRPr>
            </a:lvl1pPr>
          </a:lstStyle>
          <a:p>
            <a:pPr defTabSz="1228564"/>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4EA7B0BF-1260-4528-92A6-7ECB7C7429C8}"/>
              </a:ext>
            </a:extLst>
          </p:cNvPr>
          <p:cNvSpPr>
            <a:spLocks noGrp="1"/>
          </p:cNvSpPr>
          <p:nvPr>
            <p:ph type="sldNum" sz="quarter" idx="4"/>
          </p:nvPr>
        </p:nvSpPr>
        <p:spPr>
          <a:xfrm>
            <a:off x="11624310" y="8475141"/>
            <a:ext cx="3703320" cy="486833"/>
          </a:xfrm>
          <a:prstGeom prst="rect">
            <a:avLst/>
          </a:prstGeom>
        </p:spPr>
        <p:txBody>
          <a:bodyPr vert="horz" lIns="122855" tIns="61428" rIns="122855" bIns="61428" rtlCol="0" anchor="ctr"/>
          <a:lstStyle>
            <a:lvl1pPr algn="r">
              <a:defRPr sz="1600">
                <a:solidFill>
                  <a:schemeClr val="tx1">
                    <a:tint val="75000"/>
                  </a:schemeClr>
                </a:solidFill>
              </a:defRPr>
            </a:lvl1pPr>
          </a:lstStyle>
          <a:p>
            <a:pPr defTabSz="1228564"/>
            <a:fld id="{484CD442-C469-40CD-B1E3-F74C41685DAB}" type="slidenum">
              <a:rPr lang="en-SG" smtClean="0">
                <a:solidFill>
                  <a:prstClr val="black">
                    <a:tint val="75000"/>
                  </a:prstClr>
                </a:solidFill>
              </a:rPr>
              <a:pPr defTabSz="1228564"/>
              <a:t>‹#›</a:t>
            </a:fld>
            <a:endParaRPr lang="en-SG">
              <a:solidFill>
                <a:prstClr val="black">
                  <a:tint val="75000"/>
                </a:prstClr>
              </a:solidFill>
            </a:endParaRPr>
          </a:p>
        </p:txBody>
      </p:sp>
    </p:spTree>
    <p:extLst>
      <p:ext uri="{BB962C8B-B14F-4D97-AF65-F5344CB8AC3E}">
        <p14:creationId xmlns:p14="http://schemas.microsoft.com/office/powerpoint/2010/main" val="41305440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28564"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7139" indent="-307139" algn="l" defTabSz="1228564"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21420" indent="-307139" algn="l" defTabSz="1228564"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5701" indent="-307139" algn="l" defTabSz="1228564"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49982" indent="-307139" algn="l" defTabSz="122856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64263" indent="-307139" algn="l" defTabSz="122856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78540" indent="-307139" algn="l" defTabSz="122856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92821" indent="-307139" algn="l" defTabSz="122856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607102" indent="-307139" algn="l" defTabSz="122856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21380" indent="-307139" algn="l" defTabSz="122856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8564" rtl="0" eaLnBrk="1" latinLnBrk="0" hangingPunct="1">
        <a:defRPr sz="2400" kern="1200">
          <a:solidFill>
            <a:schemeClr val="tx1"/>
          </a:solidFill>
          <a:latin typeface="+mn-lt"/>
          <a:ea typeface="+mn-ea"/>
          <a:cs typeface="+mn-cs"/>
        </a:defRPr>
      </a:lvl1pPr>
      <a:lvl2pPr marL="614282" algn="l" defTabSz="1228564" rtl="0" eaLnBrk="1" latinLnBrk="0" hangingPunct="1">
        <a:defRPr sz="2400" kern="1200">
          <a:solidFill>
            <a:schemeClr val="tx1"/>
          </a:solidFill>
          <a:latin typeface="+mn-lt"/>
          <a:ea typeface="+mn-ea"/>
          <a:cs typeface="+mn-cs"/>
        </a:defRPr>
      </a:lvl2pPr>
      <a:lvl3pPr marL="1228564" algn="l" defTabSz="1228564" rtl="0" eaLnBrk="1" latinLnBrk="0" hangingPunct="1">
        <a:defRPr sz="2400" kern="1200">
          <a:solidFill>
            <a:schemeClr val="tx1"/>
          </a:solidFill>
          <a:latin typeface="+mn-lt"/>
          <a:ea typeface="+mn-ea"/>
          <a:cs typeface="+mn-cs"/>
        </a:defRPr>
      </a:lvl3pPr>
      <a:lvl4pPr marL="1842840" algn="l" defTabSz="1228564" rtl="0" eaLnBrk="1" latinLnBrk="0" hangingPunct="1">
        <a:defRPr sz="2400" kern="1200">
          <a:solidFill>
            <a:schemeClr val="tx1"/>
          </a:solidFill>
          <a:latin typeface="+mn-lt"/>
          <a:ea typeface="+mn-ea"/>
          <a:cs typeface="+mn-cs"/>
        </a:defRPr>
      </a:lvl4pPr>
      <a:lvl5pPr marL="2457121" algn="l" defTabSz="1228564" rtl="0" eaLnBrk="1" latinLnBrk="0" hangingPunct="1">
        <a:defRPr sz="2400" kern="1200">
          <a:solidFill>
            <a:schemeClr val="tx1"/>
          </a:solidFill>
          <a:latin typeface="+mn-lt"/>
          <a:ea typeface="+mn-ea"/>
          <a:cs typeface="+mn-cs"/>
        </a:defRPr>
      </a:lvl5pPr>
      <a:lvl6pPr marL="3071402" algn="l" defTabSz="1228564" rtl="0" eaLnBrk="1" latinLnBrk="0" hangingPunct="1">
        <a:defRPr sz="2400" kern="1200">
          <a:solidFill>
            <a:schemeClr val="tx1"/>
          </a:solidFill>
          <a:latin typeface="+mn-lt"/>
          <a:ea typeface="+mn-ea"/>
          <a:cs typeface="+mn-cs"/>
        </a:defRPr>
      </a:lvl6pPr>
      <a:lvl7pPr marL="3685683" algn="l" defTabSz="1228564" rtl="0" eaLnBrk="1" latinLnBrk="0" hangingPunct="1">
        <a:defRPr sz="2400" kern="1200">
          <a:solidFill>
            <a:schemeClr val="tx1"/>
          </a:solidFill>
          <a:latin typeface="+mn-lt"/>
          <a:ea typeface="+mn-ea"/>
          <a:cs typeface="+mn-cs"/>
        </a:defRPr>
      </a:lvl7pPr>
      <a:lvl8pPr marL="4299961" algn="l" defTabSz="1228564" rtl="0" eaLnBrk="1" latinLnBrk="0" hangingPunct="1">
        <a:defRPr sz="2400" kern="1200">
          <a:solidFill>
            <a:schemeClr val="tx1"/>
          </a:solidFill>
          <a:latin typeface="+mn-lt"/>
          <a:ea typeface="+mn-ea"/>
          <a:cs typeface="+mn-cs"/>
        </a:defRPr>
      </a:lvl8pPr>
      <a:lvl9pPr marL="4914242" algn="l" defTabSz="1228564"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BD97B-3534-417C-803F-EC5ED698CE30}"/>
              </a:ext>
            </a:extLst>
          </p:cNvPr>
          <p:cNvSpPr>
            <a:spLocks noGrp="1"/>
          </p:cNvSpPr>
          <p:nvPr>
            <p:ph type="title"/>
          </p:nvPr>
        </p:nvSpPr>
        <p:spPr>
          <a:xfrm>
            <a:off x="1131570" y="486834"/>
            <a:ext cx="14196060" cy="1767417"/>
          </a:xfrm>
          <a:prstGeom prst="rect">
            <a:avLst/>
          </a:prstGeom>
        </p:spPr>
        <p:txBody>
          <a:bodyPr vert="horz" lIns="122895" tIns="61448" rIns="122895" bIns="61448"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21C32EA6-F44A-435A-8E2A-447F70B391E3}"/>
              </a:ext>
            </a:extLst>
          </p:cNvPr>
          <p:cNvSpPr>
            <a:spLocks noGrp="1"/>
          </p:cNvSpPr>
          <p:nvPr>
            <p:ph type="body" idx="1"/>
          </p:nvPr>
        </p:nvSpPr>
        <p:spPr>
          <a:xfrm>
            <a:off x="1131570" y="2434167"/>
            <a:ext cx="14196060" cy="5801784"/>
          </a:xfrm>
          <a:prstGeom prst="rect">
            <a:avLst/>
          </a:prstGeom>
        </p:spPr>
        <p:txBody>
          <a:bodyPr vert="horz" lIns="122895" tIns="61448" rIns="122895" bIns="6144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7DC40FBC-6B4C-4A56-B2BC-3754036AF6BE}"/>
              </a:ext>
            </a:extLst>
          </p:cNvPr>
          <p:cNvSpPr>
            <a:spLocks noGrp="1"/>
          </p:cNvSpPr>
          <p:nvPr>
            <p:ph type="dt" sz="half" idx="2"/>
          </p:nvPr>
        </p:nvSpPr>
        <p:spPr>
          <a:xfrm>
            <a:off x="1131570" y="8475134"/>
            <a:ext cx="3703320" cy="486833"/>
          </a:xfrm>
          <a:prstGeom prst="rect">
            <a:avLst/>
          </a:prstGeom>
        </p:spPr>
        <p:txBody>
          <a:bodyPr vert="horz" lIns="122895" tIns="61448" rIns="122895" bIns="61448" rtlCol="0" anchor="ctr"/>
          <a:lstStyle>
            <a:lvl1pPr algn="l">
              <a:defRPr sz="1600">
                <a:solidFill>
                  <a:schemeClr val="tx1">
                    <a:tint val="75000"/>
                  </a:schemeClr>
                </a:solidFill>
              </a:defRPr>
            </a:lvl1pPr>
          </a:lstStyle>
          <a:p>
            <a:pPr defTabSz="1228954"/>
            <a:fld id="{D8F27494-ADAB-43D0-913F-537C07CC6765}" type="datetimeFigureOut">
              <a:rPr lang="en-SG" smtClean="0">
                <a:solidFill>
                  <a:prstClr val="black">
                    <a:tint val="75000"/>
                  </a:prstClr>
                </a:solidFill>
              </a:rPr>
              <a:pPr defTabSz="1228954"/>
              <a:t>16/11/2021</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xmlns="" id="{3219EF6D-8B92-49C3-A557-4997155D26A5}"/>
              </a:ext>
            </a:extLst>
          </p:cNvPr>
          <p:cNvSpPr>
            <a:spLocks noGrp="1"/>
          </p:cNvSpPr>
          <p:nvPr>
            <p:ph type="ftr" sz="quarter" idx="3"/>
          </p:nvPr>
        </p:nvSpPr>
        <p:spPr>
          <a:xfrm>
            <a:off x="5452110" y="8475134"/>
            <a:ext cx="5554980" cy="486833"/>
          </a:xfrm>
          <a:prstGeom prst="rect">
            <a:avLst/>
          </a:prstGeom>
        </p:spPr>
        <p:txBody>
          <a:bodyPr vert="horz" lIns="122895" tIns="61448" rIns="122895" bIns="61448" rtlCol="0" anchor="ctr"/>
          <a:lstStyle>
            <a:lvl1pPr algn="ctr">
              <a:defRPr sz="1600">
                <a:solidFill>
                  <a:schemeClr val="tx1">
                    <a:tint val="75000"/>
                  </a:schemeClr>
                </a:solidFill>
              </a:defRPr>
            </a:lvl1pPr>
          </a:lstStyle>
          <a:p>
            <a:pPr defTabSz="1228954"/>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xmlns="" id="{4EA7B0BF-1260-4528-92A6-7ECB7C7429C8}"/>
              </a:ext>
            </a:extLst>
          </p:cNvPr>
          <p:cNvSpPr>
            <a:spLocks noGrp="1"/>
          </p:cNvSpPr>
          <p:nvPr>
            <p:ph type="sldNum" sz="quarter" idx="4"/>
          </p:nvPr>
        </p:nvSpPr>
        <p:spPr>
          <a:xfrm>
            <a:off x="11624310" y="8475134"/>
            <a:ext cx="3703320" cy="486833"/>
          </a:xfrm>
          <a:prstGeom prst="rect">
            <a:avLst/>
          </a:prstGeom>
        </p:spPr>
        <p:txBody>
          <a:bodyPr vert="horz" lIns="122895" tIns="61448" rIns="122895" bIns="61448" rtlCol="0" anchor="ctr"/>
          <a:lstStyle>
            <a:lvl1pPr algn="r">
              <a:defRPr sz="1600">
                <a:solidFill>
                  <a:schemeClr val="tx1">
                    <a:tint val="75000"/>
                  </a:schemeClr>
                </a:solidFill>
              </a:defRPr>
            </a:lvl1pPr>
          </a:lstStyle>
          <a:p>
            <a:pPr defTabSz="1228954"/>
            <a:fld id="{484CD442-C469-40CD-B1E3-F74C41685DAB}" type="slidenum">
              <a:rPr lang="en-SG" smtClean="0">
                <a:solidFill>
                  <a:prstClr val="black">
                    <a:tint val="75000"/>
                  </a:prstClr>
                </a:solidFill>
              </a:rPr>
              <a:pPr defTabSz="1228954"/>
              <a:t>‹#›</a:t>
            </a:fld>
            <a:endParaRPr lang="en-SG">
              <a:solidFill>
                <a:prstClr val="black">
                  <a:tint val="75000"/>
                </a:prstClr>
              </a:solidFill>
            </a:endParaRPr>
          </a:p>
        </p:txBody>
      </p:sp>
    </p:spTree>
    <p:extLst>
      <p:ext uri="{BB962C8B-B14F-4D97-AF65-F5344CB8AC3E}">
        <p14:creationId xmlns:p14="http://schemas.microsoft.com/office/powerpoint/2010/main" val="6561930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228954"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7238" indent="-307238" algn="l" defTabSz="1228954"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21715" indent="-307238" algn="l" defTabSz="1228954"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6192" indent="-307238" algn="l" defTabSz="1228954"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50669"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65146"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79622"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94099"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608576"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23053"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8954" rtl="0" eaLnBrk="1" latinLnBrk="0" hangingPunct="1">
        <a:defRPr sz="2400" kern="1200">
          <a:solidFill>
            <a:schemeClr val="tx1"/>
          </a:solidFill>
          <a:latin typeface="+mn-lt"/>
          <a:ea typeface="+mn-ea"/>
          <a:cs typeface="+mn-cs"/>
        </a:defRPr>
      </a:lvl1pPr>
      <a:lvl2pPr marL="614477" algn="l" defTabSz="1228954" rtl="0" eaLnBrk="1" latinLnBrk="0" hangingPunct="1">
        <a:defRPr sz="2400" kern="1200">
          <a:solidFill>
            <a:schemeClr val="tx1"/>
          </a:solidFill>
          <a:latin typeface="+mn-lt"/>
          <a:ea typeface="+mn-ea"/>
          <a:cs typeface="+mn-cs"/>
        </a:defRPr>
      </a:lvl2pPr>
      <a:lvl3pPr marL="1228954" algn="l" defTabSz="1228954" rtl="0" eaLnBrk="1" latinLnBrk="0" hangingPunct="1">
        <a:defRPr sz="2400" kern="1200">
          <a:solidFill>
            <a:schemeClr val="tx1"/>
          </a:solidFill>
          <a:latin typeface="+mn-lt"/>
          <a:ea typeface="+mn-ea"/>
          <a:cs typeface="+mn-cs"/>
        </a:defRPr>
      </a:lvl3pPr>
      <a:lvl4pPr marL="1843430" algn="l" defTabSz="1228954" rtl="0" eaLnBrk="1" latinLnBrk="0" hangingPunct="1">
        <a:defRPr sz="2400" kern="1200">
          <a:solidFill>
            <a:schemeClr val="tx1"/>
          </a:solidFill>
          <a:latin typeface="+mn-lt"/>
          <a:ea typeface="+mn-ea"/>
          <a:cs typeface="+mn-cs"/>
        </a:defRPr>
      </a:lvl4pPr>
      <a:lvl5pPr marL="2457907" algn="l" defTabSz="1228954" rtl="0" eaLnBrk="1" latinLnBrk="0" hangingPunct="1">
        <a:defRPr sz="2400" kern="1200">
          <a:solidFill>
            <a:schemeClr val="tx1"/>
          </a:solidFill>
          <a:latin typeface="+mn-lt"/>
          <a:ea typeface="+mn-ea"/>
          <a:cs typeface="+mn-cs"/>
        </a:defRPr>
      </a:lvl5pPr>
      <a:lvl6pPr marL="3072384" algn="l" defTabSz="1228954" rtl="0" eaLnBrk="1" latinLnBrk="0" hangingPunct="1">
        <a:defRPr sz="2400" kern="1200">
          <a:solidFill>
            <a:schemeClr val="tx1"/>
          </a:solidFill>
          <a:latin typeface="+mn-lt"/>
          <a:ea typeface="+mn-ea"/>
          <a:cs typeface="+mn-cs"/>
        </a:defRPr>
      </a:lvl6pPr>
      <a:lvl7pPr marL="3686861" algn="l" defTabSz="1228954" rtl="0" eaLnBrk="1" latinLnBrk="0" hangingPunct="1">
        <a:defRPr sz="2400" kern="1200">
          <a:solidFill>
            <a:schemeClr val="tx1"/>
          </a:solidFill>
          <a:latin typeface="+mn-lt"/>
          <a:ea typeface="+mn-ea"/>
          <a:cs typeface="+mn-cs"/>
        </a:defRPr>
      </a:lvl7pPr>
      <a:lvl8pPr marL="4301338" algn="l" defTabSz="1228954" rtl="0" eaLnBrk="1" latinLnBrk="0" hangingPunct="1">
        <a:defRPr sz="2400" kern="1200">
          <a:solidFill>
            <a:schemeClr val="tx1"/>
          </a:solidFill>
          <a:latin typeface="+mn-lt"/>
          <a:ea typeface="+mn-ea"/>
          <a:cs typeface="+mn-cs"/>
        </a:defRPr>
      </a:lvl8pPr>
      <a:lvl9pPr marL="4915814" algn="l" defTabSz="1228954"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61060" y="791156"/>
            <a:ext cx="15337080" cy="1018133"/>
          </a:xfrm>
          <a:prstGeom prst="rect">
            <a:avLst/>
          </a:prstGeom>
          <a:noFill/>
          <a:ln>
            <a:noFill/>
          </a:ln>
        </p:spPr>
        <p:txBody>
          <a:bodyPr spcFirstLastPara="1" wrap="square" lIns="163823" tIns="163823" rIns="163823" bIns="163823"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561060" y="2048844"/>
            <a:ext cx="15337080" cy="6073600"/>
          </a:xfrm>
          <a:prstGeom prst="rect">
            <a:avLst/>
          </a:prstGeom>
          <a:noFill/>
          <a:ln>
            <a:noFill/>
          </a:ln>
        </p:spPr>
        <p:txBody>
          <a:bodyPr spcFirstLastPara="1" wrap="square" lIns="163823" tIns="163823" rIns="163823" bIns="163823"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513877462"/>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3.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84"/>
            <a:ext cx="16459200" cy="915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s 18433"/>
          <p:cNvSpPr>
            <a:spLocks noChangeArrowheads="1" noChangeShapeType="1" noTextEdit="1"/>
          </p:cNvSpPr>
          <p:nvPr/>
        </p:nvSpPr>
        <p:spPr bwMode="auto">
          <a:xfrm>
            <a:off x="3394710" y="1828800"/>
            <a:ext cx="10492740" cy="4775200"/>
          </a:xfrm>
          <a:prstGeom prst="rect">
            <a:avLst/>
          </a:prstGeom>
        </p:spPr>
        <p:txBody>
          <a:bodyPr wrap="none" lIns="122559" tIns="61280" rIns="122559" bIns="61280" fromWordArt="1">
            <a:prstTxWarp prst="textPlain">
              <a:avLst>
                <a:gd name="adj" fmla="val 50000"/>
              </a:avLst>
            </a:prstTxWarp>
          </a:bodyPr>
          <a:lstStyle/>
          <a:p>
            <a:pPr algn="ctr" defTabSz="1225752" eaLnBrk="0" fontAlgn="base" hangingPunct="0">
              <a:spcBef>
                <a:spcPct val="0"/>
              </a:spcBef>
              <a:spcAft>
                <a:spcPct val="0"/>
              </a:spcAft>
            </a:pPr>
            <a:endParaRPr lang="en-US" sz="48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pic>
        <p:nvPicPr>
          <p:cNvPr id="5" name="Picture 2" descr="Presentación de PowerPoint">
            <a:extLst>
              <a:ext uri="{FF2B5EF4-FFF2-40B4-BE49-F238E27FC236}">
                <a16:creationId xmlns="" xmlns:a16="http://schemas.microsoft.com/office/drawing/2014/main" id="{7B7ED3D7-DAEE-4902-B4B3-D495F7598D1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660" r="97925">
                        <a14:foregroundMark x1="17012" y1="7619" x2="34855" y2="21905"/>
                        <a14:foregroundMark x1="29876" y1="25714" x2="29876" y2="30000"/>
                        <a14:foregroundMark x1="14523" y1="7619" x2="14523" y2="20476"/>
                        <a14:foregroundMark x1="21162" y1="36190" x2="22822" y2="55238"/>
                        <a14:foregroundMark x1="15353" y1="36667" x2="15353" y2="70952"/>
                        <a14:foregroundMark x1="37759" y1="41905" x2="59336" y2="46190"/>
                        <a14:foregroundMark x1="48133" y1="13810" x2="61826" y2="20000"/>
                        <a14:foregroundMark x1="50207" y1="11905" x2="62656" y2="6190"/>
                        <a14:foregroundMark x1="60996" y1="12857" x2="61826" y2="20476"/>
                        <a14:foregroundMark x1="73444" y1="13810" x2="86722" y2="38095"/>
                        <a14:foregroundMark x1="75934" y1="25714" x2="76349" y2="39524"/>
                        <a14:foregroundMark x1="73029" y1="55238" x2="89212" y2="66667"/>
                        <a14:foregroundMark x1="75104" y1="80952" x2="82573" y2="90952"/>
                        <a14:foregroundMark x1="86722" y1="81429" x2="92116" y2="80952"/>
                        <a14:foregroundMark x1="87137" y1="81905" x2="80498" y2="85714"/>
                        <a14:foregroundMark x1="65975" y1="75238" x2="69295" y2="77143"/>
                        <a14:foregroundMark x1="59336" y1="85238" x2="55602" y2="92381"/>
                        <a14:foregroundMark x1="52282" y1="83333" x2="58506" y2="88095"/>
                        <a14:foregroundMark x1="59751" y1="87619" x2="63485" y2="84762"/>
                        <a14:foregroundMark x1="63900" y1="84286" x2="68880" y2="90476"/>
                        <a14:foregroundMark x1="38174" y1="87619" x2="45643" y2="91429"/>
                        <a14:foregroundMark x1="23651" y1="79048" x2="15768" y2="90952"/>
                        <a14:foregroundMark x1="43568" y1="89048" x2="45643" y2="92857"/>
                      </a14:backgroundRemoval>
                    </a14:imgEffect>
                  </a14:imgLayer>
                </a14:imgProps>
              </a:ext>
              <a:ext uri="{28A0092B-C50C-407E-A947-70E740481C1C}">
                <a14:useLocalDpi xmlns:a14="http://schemas.microsoft.com/office/drawing/2010/main" val="0"/>
              </a:ext>
            </a:extLst>
          </a:blip>
          <a:srcRect/>
          <a:stretch>
            <a:fillRect/>
          </a:stretch>
        </p:blipFill>
        <p:spPr bwMode="auto">
          <a:xfrm>
            <a:off x="1447800" y="3893312"/>
            <a:ext cx="3437992" cy="29491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85934" y="2728120"/>
            <a:ext cx="10640525" cy="2509365"/>
          </a:xfrm>
          <a:prstGeom prst="rect">
            <a:avLst/>
          </a:prstGeom>
          <a:noFill/>
        </p:spPr>
        <p:txBody>
          <a:bodyPr wrap="square" lIns="122776" tIns="61387" rIns="122776" bIns="61387" rtlCol="0">
            <a:spAutoFit/>
          </a:bodyPr>
          <a:lstStyle/>
          <a:p>
            <a:pPr algn="ctr" defTabSz="1227783"/>
            <a:r>
              <a:rPr lang="en-US" sz="15500" b="1" dirty="0">
                <a:solidFill>
                  <a:srgbClr val="00B050"/>
                </a:solidFill>
                <a:latin typeface="Times New Roman" pitchFamily="18" charset="0"/>
                <a:cs typeface="Times New Roman" pitchFamily="18" charset="0"/>
              </a:rPr>
              <a:t>TẬP ĐỌC </a:t>
            </a:r>
          </a:p>
        </p:txBody>
      </p:sp>
    </p:spTree>
    <p:extLst>
      <p:ext uri="{BB962C8B-B14F-4D97-AF65-F5344CB8AC3E}">
        <p14:creationId xmlns:p14="http://schemas.microsoft.com/office/powerpoint/2010/main" val="9668039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84"/>
            <a:ext cx="16459200" cy="915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s 18433"/>
          <p:cNvSpPr>
            <a:spLocks noChangeArrowheads="1" noChangeShapeType="1" noTextEdit="1"/>
          </p:cNvSpPr>
          <p:nvPr/>
        </p:nvSpPr>
        <p:spPr bwMode="auto">
          <a:xfrm>
            <a:off x="3394710" y="1828800"/>
            <a:ext cx="10492740" cy="4775200"/>
          </a:xfrm>
          <a:prstGeom prst="rect">
            <a:avLst/>
          </a:prstGeom>
        </p:spPr>
        <p:txBody>
          <a:bodyPr wrap="none" lIns="122567" tIns="61284" rIns="122567" bIns="61284" fromWordArt="1">
            <a:prstTxWarp prst="textPlain">
              <a:avLst>
                <a:gd name="adj" fmla="val 50000"/>
              </a:avLst>
            </a:prstTxWarp>
          </a:bodyPr>
          <a:lstStyle/>
          <a:p>
            <a:pPr algn="ctr" defTabSz="1225830" eaLnBrk="0" fontAlgn="base" hangingPunct="0">
              <a:spcBef>
                <a:spcPct val="0"/>
              </a:spcBef>
              <a:spcAft>
                <a:spcPct val="0"/>
              </a:spcAft>
            </a:pPr>
            <a:endParaRPr lang="en-US" sz="48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pic>
        <p:nvPicPr>
          <p:cNvPr id="5" name="Picture 2" descr="Presentación de PowerPoint">
            <a:extLst>
              <a:ext uri="{FF2B5EF4-FFF2-40B4-BE49-F238E27FC236}">
                <a16:creationId xmlns="" xmlns:a16="http://schemas.microsoft.com/office/drawing/2014/main" id="{7B7ED3D7-DAEE-4902-B4B3-D495F7598D1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660" r="97925">
                        <a14:foregroundMark x1="17012" y1="7619" x2="34855" y2="21905"/>
                        <a14:foregroundMark x1="29876" y1="25714" x2="29876" y2="30000"/>
                        <a14:foregroundMark x1="14523" y1="7619" x2="14523" y2="20476"/>
                        <a14:foregroundMark x1="21162" y1="36190" x2="22822" y2="55238"/>
                        <a14:foregroundMark x1="15353" y1="36667" x2="15353" y2="70952"/>
                        <a14:foregroundMark x1="37759" y1="41905" x2="59336" y2="46190"/>
                        <a14:foregroundMark x1="48133" y1="13810" x2="61826" y2="20000"/>
                        <a14:foregroundMark x1="50207" y1="11905" x2="62656" y2="6190"/>
                        <a14:foregroundMark x1="60996" y1="12857" x2="61826" y2="20476"/>
                        <a14:foregroundMark x1="73444" y1="13810" x2="86722" y2="38095"/>
                        <a14:foregroundMark x1="75934" y1="25714" x2="76349" y2="39524"/>
                        <a14:foregroundMark x1="73029" y1="55238" x2="89212" y2="66667"/>
                        <a14:foregroundMark x1="75104" y1="80952" x2="82573" y2="90952"/>
                        <a14:foregroundMark x1="86722" y1="81429" x2="92116" y2="80952"/>
                        <a14:foregroundMark x1="87137" y1="81905" x2="80498" y2="85714"/>
                        <a14:foregroundMark x1="65975" y1="75238" x2="69295" y2="77143"/>
                        <a14:foregroundMark x1="59336" y1="85238" x2="55602" y2="92381"/>
                        <a14:foregroundMark x1="52282" y1="83333" x2="58506" y2="88095"/>
                        <a14:foregroundMark x1="59751" y1="87619" x2="63485" y2="84762"/>
                        <a14:foregroundMark x1="63900" y1="84286" x2="68880" y2="90476"/>
                        <a14:foregroundMark x1="38174" y1="87619" x2="45643" y2="91429"/>
                        <a14:foregroundMark x1="23651" y1="79048" x2="15768" y2="90952"/>
                        <a14:foregroundMark x1="43568" y1="89048" x2="45643" y2="92857"/>
                      </a14:backgroundRemoval>
                    </a14:imgEffect>
                  </a14:imgLayer>
                </a14:imgProps>
              </a:ext>
              <a:ext uri="{28A0092B-C50C-407E-A947-70E740481C1C}">
                <a14:useLocalDpi xmlns:a14="http://schemas.microsoft.com/office/drawing/2010/main" val="0"/>
              </a:ext>
            </a:extLst>
          </a:blip>
          <a:srcRect/>
          <a:stretch>
            <a:fillRect/>
          </a:stretch>
        </p:blipFill>
        <p:spPr bwMode="auto">
          <a:xfrm>
            <a:off x="1447800" y="3893312"/>
            <a:ext cx="3437992" cy="29491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5201" y="1816361"/>
            <a:ext cx="10668000" cy="923331"/>
          </a:xfrm>
          <a:prstGeom prst="rect">
            <a:avLst/>
          </a:prstGeom>
          <a:noFill/>
        </p:spPr>
        <p:txBody>
          <a:bodyPr wrap="square" lIns="91364" tIns="45684" rIns="91364" bIns="45684" rtlCol="0">
            <a:spAutoFit/>
          </a:bodyPr>
          <a:lstStyle/>
          <a:p>
            <a:r>
              <a:rPr lang="en-US" sz="5400" dirty="0" err="1">
                <a:latin typeface="Times New Roman" pitchFamily="18" charset="0"/>
                <a:cs typeface="Times New Roman" pitchFamily="18" charset="0"/>
              </a:rPr>
              <a:t>Thứ</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tư</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ngày</a:t>
            </a:r>
            <a:r>
              <a:rPr lang="en-US" sz="5400" dirty="0">
                <a:latin typeface="Times New Roman" pitchFamily="18" charset="0"/>
                <a:cs typeface="Times New Roman" pitchFamily="18" charset="0"/>
              </a:rPr>
              <a:t> 24 </a:t>
            </a:r>
            <a:r>
              <a:rPr lang="en-US" sz="5400" dirty="0" err="1">
                <a:latin typeface="Times New Roman" pitchFamily="18" charset="0"/>
                <a:cs typeface="Times New Roman" pitchFamily="18" charset="0"/>
              </a:rPr>
              <a:t>tháng</a:t>
            </a:r>
            <a:r>
              <a:rPr lang="en-US" sz="5400" dirty="0">
                <a:latin typeface="Times New Roman" pitchFamily="18" charset="0"/>
                <a:cs typeface="Times New Roman" pitchFamily="18" charset="0"/>
              </a:rPr>
              <a:t> 11 </a:t>
            </a:r>
            <a:r>
              <a:rPr lang="en-US" sz="5400" dirty="0" err="1">
                <a:latin typeface="Times New Roman" pitchFamily="18" charset="0"/>
                <a:cs typeface="Times New Roman" pitchFamily="18" charset="0"/>
              </a:rPr>
              <a:t>năm</a:t>
            </a:r>
            <a:r>
              <a:rPr lang="en-US" sz="5400" dirty="0">
                <a:latin typeface="Times New Roman" pitchFamily="18" charset="0"/>
                <a:cs typeface="Times New Roman" pitchFamily="18" charset="0"/>
              </a:rPr>
              <a:t> 2021 </a:t>
            </a:r>
          </a:p>
        </p:txBody>
      </p:sp>
      <p:sp>
        <p:nvSpPr>
          <p:cNvPr id="4" name="TextBox 3"/>
          <p:cNvSpPr txBox="1"/>
          <p:nvPr/>
        </p:nvSpPr>
        <p:spPr>
          <a:xfrm>
            <a:off x="7239000" y="2739706"/>
            <a:ext cx="4190999" cy="1015663"/>
          </a:xfrm>
          <a:prstGeom prst="rect">
            <a:avLst/>
          </a:prstGeom>
          <a:noFill/>
        </p:spPr>
        <p:txBody>
          <a:bodyPr wrap="square" lIns="91364" tIns="45684" rIns="91364" bIns="45684" rtlCol="0">
            <a:spAutoFit/>
          </a:bodyPr>
          <a:lstStyle/>
          <a:p>
            <a:pPr algn="ctr"/>
            <a:r>
              <a:rPr lang="en-US" sz="6000" dirty="0" err="1">
                <a:latin typeface="Times New Roman" pitchFamily="18" charset="0"/>
                <a:cs typeface="Times New Roman" pitchFamily="18" charset="0"/>
              </a:rPr>
              <a:t>Tập</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đọc</a:t>
            </a:r>
            <a:endParaRPr lang="en-US" sz="6000" dirty="0">
              <a:latin typeface="Times New Roman" pitchFamily="18" charset="0"/>
              <a:cs typeface="Times New Roman" pitchFamily="18" charset="0"/>
            </a:endParaRPr>
          </a:p>
        </p:txBody>
      </p:sp>
      <p:sp>
        <p:nvSpPr>
          <p:cNvPr id="6" name="TextBox 5"/>
          <p:cNvSpPr txBox="1"/>
          <p:nvPr/>
        </p:nvSpPr>
        <p:spPr>
          <a:xfrm>
            <a:off x="4648200" y="3936647"/>
            <a:ext cx="9906000" cy="1107996"/>
          </a:xfrm>
          <a:prstGeom prst="rect">
            <a:avLst/>
          </a:prstGeom>
          <a:noFill/>
        </p:spPr>
        <p:txBody>
          <a:bodyPr wrap="square" lIns="91364" tIns="45684" rIns="91364" bIns="45684" rtlCol="0">
            <a:spAutoFit/>
          </a:bodyPr>
          <a:lstStyle/>
          <a:p>
            <a:pPr algn="ctr"/>
            <a:r>
              <a:rPr lang="en-US" sz="6600" b="1" dirty="0" err="1">
                <a:solidFill>
                  <a:srgbClr val="FF0000"/>
                </a:solidFill>
                <a:latin typeface="Times New Roman" pitchFamily="18" charset="0"/>
                <a:cs typeface="Times New Roman" pitchFamily="18" charset="0"/>
              </a:rPr>
              <a:t>Ôn</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tập</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giữa</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kì</a:t>
            </a:r>
            <a:r>
              <a:rPr lang="en-US" sz="6600" b="1" dirty="0">
                <a:solidFill>
                  <a:srgbClr val="FF0000"/>
                </a:solidFill>
                <a:latin typeface="Times New Roman" pitchFamily="18" charset="0"/>
                <a:cs typeface="Times New Roman" pitchFamily="18" charset="0"/>
              </a:rPr>
              <a:t> I (</a:t>
            </a:r>
            <a:r>
              <a:rPr lang="en-US" sz="6600" b="1" dirty="0" err="1">
                <a:solidFill>
                  <a:srgbClr val="FF0000"/>
                </a:solidFill>
                <a:latin typeface="Times New Roman" pitchFamily="18" charset="0"/>
                <a:cs typeface="Times New Roman" pitchFamily="18" charset="0"/>
              </a:rPr>
              <a:t>Tiết</a:t>
            </a:r>
            <a:r>
              <a:rPr lang="en-US" sz="6600" b="1" dirty="0">
                <a:solidFill>
                  <a:srgbClr val="FF0000"/>
                </a:solidFill>
                <a:latin typeface="Times New Roman" pitchFamily="18" charset="0"/>
                <a:cs typeface="Times New Roman" pitchFamily="18" charset="0"/>
              </a:rPr>
              <a:t> 7) </a:t>
            </a:r>
          </a:p>
        </p:txBody>
      </p:sp>
      <p:sp>
        <p:nvSpPr>
          <p:cNvPr id="7" name="TextBox 6"/>
          <p:cNvSpPr txBox="1"/>
          <p:nvPr/>
        </p:nvSpPr>
        <p:spPr>
          <a:xfrm>
            <a:off x="6362699" y="5361299"/>
            <a:ext cx="5943600" cy="923330"/>
          </a:xfrm>
          <a:prstGeom prst="rect">
            <a:avLst/>
          </a:prstGeom>
          <a:noFill/>
        </p:spPr>
        <p:txBody>
          <a:bodyPr wrap="square" rtlCol="0">
            <a:spAutoFit/>
          </a:bodyPr>
          <a:lstStyle/>
          <a:p>
            <a:pPr algn="ctr"/>
            <a:r>
              <a:rPr lang="en-US" sz="5400" b="1" dirty="0" smtClean="0">
                <a:solidFill>
                  <a:schemeClr val="accent4"/>
                </a:solidFill>
                <a:latin typeface="Times New Roman" pitchFamily="18" charset="0"/>
                <a:cs typeface="Times New Roman" pitchFamily="18" charset="0"/>
              </a:rPr>
              <a:t>ĐỌC THẦM </a:t>
            </a:r>
            <a:endParaRPr lang="en-US" sz="5400" b="1" dirty="0">
              <a:solidFill>
                <a:schemeClr val="accent4"/>
              </a:solidFill>
              <a:latin typeface="Times New Roman" pitchFamily="18" charset="0"/>
              <a:cs typeface="Times New Roman" pitchFamily="18" charset="0"/>
            </a:endParaRPr>
          </a:p>
        </p:txBody>
      </p:sp>
    </p:spTree>
    <p:extLst>
      <p:ext uri="{BB962C8B-B14F-4D97-AF65-F5344CB8AC3E}">
        <p14:creationId xmlns:p14="http://schemas.microsoft.com/office/powerpoint/2010/main" val="9668039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5F1CB9D-D79D-4A15-8D65-B8C152A6F1B9}"/>
              </a:ext>
            </a:extLst>
          </p:cNvPr>
          <p:cNvSpPr txBox="1"/>
          <p:nvPr/>
        </p:nvSpPr>
        <p:spPr>
          <a:xfrm>
            <a:off x="1" y="228600"/>
            <a:ext cx="16459200" cy="8741832"/>
          </a:xfrm>
          <a:prstGeom prst="rect">
            <a:avLst/>
          </a:prstGeom>
          <a:noFill/>
        </p:spPr>
        <p:txBody>
          <a:bodyPr wrap="square" lIns="122791" tIns="61395" rIns="122791" bIns="61395">
            <a:spAutoFit/>
          </a:bodyPr>
          <a:lstStyle/>
          <a:p>
            <a:pPr defTabSz="1227939"/>
            <a:r>
              <a:rPr lang="vi-VN" sz="3200" b="1" dirty="0">
                <a:solidFill>
                  <a:srgbClr val="FF0000"/>
                </a:solidFill>
                <a:latin typeface="Times New Roman" pitchFamily="18" charset="0"/>
                <a:cs typeface="Times New Roman" pitchFamily="18" charset="0"/>
              </a:rPr>
              <a:t>Đọc bài văn Quê hương trang 100 SGK Tiếng Việt 4, tập 1 và </a:t>
            </a:r>
            <a:r>
              <a:rPr lang="en-US" sz="3200" b="1" dirty="0" err="1">
                <a:solidFill>
                  <a:srgbClr val="FF0000"/>
                </a:solidFill>
                <a:latin typeface="Times New Roman" pitchFamily="18" charset="0"/>
                <a:cs typeface="Times New Roman" pitchFamily="18" charset="0"/>
              </a:rPr>
              <a:t>trả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hỏi</a:t>
            </a:r>
            <a:r>
              <a:rPr lang="en-US" sz="3200" b="1" dirty="0">
                <a:solidFill>
                  <a:srgbClr val="FF0000"/>
                </a:solidFill>
                <a:latin typeface="Times New Roman" pitchFamily="18" charset="0"/>
                <a:cs typeface="Times New Roman" pitchFamily="18" charset="0"/>
              </a:rPr>
              <a:t>:</a:t>
            </a:r>
          </a:p>
          <a:p>
            <a:pPr algn="ctr" defTabSz="1227939"/>
            <a:r>
              <a:rPr lang="vi-VN" sz="3800" b="1" dirty="0">
                <a:solidFill>
                  <a:prstClr val="black"/>
                </a:solidFill>
                <a:latin typeface="Times New Roman" pitchFamily="18" charset="0"/>
                <a:cs typeface="Times New Roman" pitchFamily="18" charset="0"/>
              </a:rPr>
              <a:t>Quê hương </a:t>
            </a:r>
            <a:endParaRPr lang="en-US" sz="3800" b="1" dirty="0">
              <a:solidFill>
                <a:prstClr val="black"/>
              </a:solidFill>
              <a:latin typeface="Times New Roman" pitchFamily="18" charset="0"/>
              <a:cs typeface="Times New Roman" pitchFamily="18" charset="0"/>
            </a:endParaRPr>
          </a:p>
          <a:p>
            <a:pPr defTabSz="1227939"/>
            <a:r>
              <a:rPr lang="en-US" sz="3500" dirty="0">
                <a:solidFill>
                  <a:prstClr val="black"/>
                </a:solidFill>
                <a:latin typeface="Times New Roman" pitchFamily="18" charset="0"/>
                <a:cs typeface="Times New Roman" pitchFamily="18" charset="0"/>
              </a:rPr>
              <a:t>      </a:t>
            </a:r>
            <a:r>
              <a:rPr lang="vi-VN" sz="3500" dirty="0">
                <a:solidFill>
                  <a:prstClr val="black"/>
                </a:solidFill>
                <a:latin typeface="Times New Roman" pitchFamily="18" charset="0"/>
                <a:cs typeface="Times New Roman" pitchFamily="18" charset="0"/>
              </a:rPr>
              <a:t>Chị Sứ yêu biết bao nhiêu cái chốn này, nơi chị oa oa cất tiếng khóc đầu tiên, nơi quả ngọt, trái sai đã thắm hồng da dẻ chị. Chính tại nơi này, mẹ chị đã hát ru chị ngủ. Và đến lúc làm mẹ, chị lại hát ru con những câu hát ngày xưa... </a:t>
            </a:r>
            <a:endParaRPr lang="en-US" sz="3500" dirty="0">
              <a:solidFill>
                <a:prstClr val="black"/>
              </a:solidFill>
              <a:latin typeface="Times New Roman" pitchFamily="18" charset="0"/>
              <a:cs typeface="Times New Roman" pitchFamily="18" charset="0"/>
            </a:endParaRPr>
          </a:p>
          <a:p>
            <a:pPr defTabSz="1227939"/>
            <a:r>
              <a:rPr lang="en-US" sz="3500" dirty="0">
                <a:solidFill>
                  <a:prstClr val="black"/>
                </a:solidFill>
                <a:latin typeface="Times New Roman" pitchFamily="18" charset="0"/>
                <a:cs typeface="Times New Roman" pitchFamily="18" charset="0"/>
              </a:rPr>
              <a:t>       </a:t>
            </a:r>
            <a:r>
              <a:rPr lang="vi-VN" sz="3500" dirty="0">
                <a:solidFill>
                  <a:prstClr val="black"/>
                </a:solidFill>
                <a:latin typeface="Times New Roman" pitchFamily="18" charset="0"/>
                <a:cs typeface="Times New Roman" pitchFamily="18" charset="0"/>
              </a:rPr>
              <a:t>Chị Sứ yêu Hòn Đất bằng cái tình yêu hầu như là máu thịt. Chị thương ngôi nhà sàn lâu năm có cái bậc thang, nơi mà bất cứ lúc nào đứng đó, chị cũng có thể nhìn thấy sóng biển, thấy xóm nhà xen lẫn trong vườn cây, thấy ruộng đồng, thấy núi Ba Thê vòi vọi xanh lam cứ mỗi buổi hoàng hôn lại hiện trắng những cánh cò. </a:t>
            </a:r>
            <a:endParaRPr lang="en-US" sz="3500" dirty="0">
              <a:solidFill>
                <a:prstClr val="black"/>
              </a:solidFill>
              <a:latin typeface="Times New Roman" pitchFamily="18" charset="0"/>
              <a:cs typeface="Times New Roman" pitchFamily="18" charset="0"/>
            </a:endParaRPr>
          </a:p>
          <a:p>
            <a:pPr defTabSz="1227939"/>
            <a:r>
              <a:rPr lang="en-US" sz="3500" dirty="0">
                <a:solidFill>
                  <a:prstClr val="black"/>
                </a:solidFill>
                <a:latin typeface="Times New Roman" pitchFamily="18" charset="0"/>
                <a:cs typeface="Times New Roman" pitchFamily="18" charset="0"/>
              </a:rPr>
              <a:t>      </a:t>
            </a:r>
            <a:r>
              <a:rPr lang="vi-VN" sz="3500" dirty="0">
                <a:solidFill>
                  <a:prstClr val="black"/>
                </a:solidFill>
                <a:latin typeface="Times New Roman" pitchFamily="18" charset="0"/>
                <a:cs typeface="Times New Roman" pitchFamily="18" charset="0"/>
              </a:rPr>
              <a:t>Ánh nắng lên tới bờ cát, lướt qua những thân tre nghiêng nghiêng, vàng óng. Nắng đã chiếu sáng lòa cửa biển. Xóm lưới cũng ngập trong nắng đó. Sứ nhìn những làn khói bay lên từ các mái nhà chen chúc của bà con làng biển. Sứ còn thấy rõ những vạt lưới đan bằng sợi ni lông óng vàng, phất phơ bên cạnh những vạt lưới đen ngăm, trùi trũi. </a:t>
            </a:r>
            <a:endParaRPr lang="en-US" sz="3500" dirty="0">
              <a:solidFill>
                <a:prstClr val="black"/>
              </a:solidFill>
              <a:latin typeface="Times New Roman" pitchFamily="18" charset="0"/>
              <a:cs typeface="Times New Roman" pitchFamily="18" charset="0"/>
            </a:endParaRPr>
          </a:p>
          <a:p>
            <a:pPr defTabSz="1227939"/>
            <a:r>
              <a:rPr lang="en-US" sz="3500" dirty="0">
                <a:solidFill>
                  <a:prstClr val="black"/>
                </a:solidFill>
                <a:latin typeface="Times New Roman" pitchFamily="18" charset="0"/>
                <a:cs typeface="Times New Roman" pitchFamily="18" charset="0"/>
              </a:rPr>
              <a:t>     </a:t>
            </a:r>
            <a:r>
              <a:rPr lang="vi-VN" sz="3500" dirty="0">
                <a:solidFill>
                  <a:prstClr val="black"/>
                </a:solidFill>
                <a:latin typeface="Times New Roman" pitchFamily="18" charset="0"/>
                <a:cs typeface="Times New Roman" pitchFamily="18" charset="0"/>
              </a:rPr>
              <a:t>Nắng sớm đẫm chiếu người Sứ. Ánh nắng chiếu vào đôi mắt chị, tắm mượt mái tóc, phủ đầy đôi bờ vai tròn trịa của chị. </a:t>
            </a:r>
            <a:r>
              <a:rPr lang="en-US" sz="3500" dirty="0">
                <a:solidFill>
                  <a:prstClr val="black"/>
                </a:solidFill>
                <a:latin typeface="Times New Roman" pitchFamily="18" charset="0"/>
                <a:cs typeface="Times New Roman" pitchFamily="18" charset="0"/>
              </a:rPr>
              <a:t>                        </a:t>
            </a:r>
          </a:p>
          <a:p>
            <a:pPr algn="r" defTabSz="1227939"/>
            <a:r>
              <a:rPr lang="en-US" sz="3500" dirty="0">
                <a:solidFill>
                  <a:prstClr val="black"/>
                </a:solidFill>
                <a:latin typeface="Times New Roman" pitchFamily="18" charset="0"/>
                <a:cs typeface="Times New Roman" pitchFamily="18" charset="0"/>
              </a:rPr>
              <a:t> (</a:t>
            </a:r>
            <a:r>
              <a:rPr lang="vi-VN" sz="3500" dirty="0">
                <a:solidFill>
                  <a:prstClr val="black"/>
                </a:solidFill>
                <a:latin typeface="Times New Roman" pitchFamily="18" charset="0"/>
                <a:cs typeface="Times New Roman" pitchFamily="18" charset="0"/>
              </a:rPr>
              <a:t>Theo ANH ĐỨC</a:t>
            </a:r>
            <a:r>
              <a:rPr lang="en-US" sz="3500" dirty="0">
                <a:solidFill>
                  <a:prstClr val="black"/>
                </a:solidFill>
                <a:latin typeface="Times New Roman" pitchFamily="18" charset="0"/>
                <a:cs typeface="Times New Roman" pitchFamily="18" charset="0"/>
              </a:rPr>
              <a:t>)</a:t>
            </a:r>
            <a:endParaRPr lang="vi-VN" sz="35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0015412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heel(1)">
                                      <p:cBhvr>
                                        <p:cTn id="15" dur="2000"/>
                                        <p:tgtEl>
                                          <p:spTgt spid="5">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heel(1)">
                                      <p:cBhvr>
                                        <p:cTn id="18" dur="2000"/>
                                        <p:tgtEl>
                                          <p:spTgt spid="5">
                                            <p:txEl>
                                              <p:pRg st="3" end="3"/>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heel(1)">
                                      <p:cBhvr>
                                        <p:cTn id="21" dur="2000"/>
                                        <p:tgtEl>
                                          <p:spTgt spid="5">
                                            <p:txEl>
                                              <p:pRg st="4" end="4"/>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heel(1)">
                                      <p:cBhvr>
                                        <p:cTn id="24" dur="2000"/>
                                        <p:tgtEl>
                                          <p:spTgt spid="5">
                                            <p:txEl>
                                              <p:pRg st="5" end="5"/>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heel(1)">
                                      <p:cBhvr>
                                        <p:cTn id="2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EB1B2AF-85ED-43E3-B3ED-178AE93FC214}"/>
              </a:ext>
            </a:extLst>
          </p:cNvPr>
          <p:cNvSpPr txBox="1"/>
          <p:nvPr/>
        </p:nvSpPr>
        <p:spPr>
          <a:xfrm>
            <a:off x="0" y="0"/>
            <a:ext cx="16459200" cy="10462816"/>
          </a:xfrm>
          <a:prstGeom prst="rect">
            <a:avLst/>
          </a:prstGeom>
          <a:noFill/>
        </p:spPr>
        <p:txBody>
          <a:bodyPr wrap="square" lIns="122815" tIns="61407" rIns="122815" bIns="61407">
            <a:spAutoFit/>
          </a:bodyPr>
          <a:lstStyle/>
          <a:p>
            <a:pPr defTabSz="1228173">
              <a:spcAft>
                <a:spcPts val="672"/>
              </a:spcAft>
            </a:pPr>
            <a:r>
              <a:rPr lang="vi-VN" sz="4000" b="1" dirty="0">
                <a:solidFill>
                  <a:srgbClr val="FF0000"/>
                </a:solidFill>
                <a:latin typeface="Times New Roman" pitchFamily="18" charset="0"/>
                <a:cs typeface="Times New Roman" pitchFamily="18" charset="0"/>
              </a:rPr>
              <a:t>Dựa vào nội dung bài đọc, chọn câu trả lời đúng</a:t>
            </a:r>
            <a:endParaRPr lang="vi-VN" sz="4000" dirty="0">
              <a:solidFill>
                <a:srgbClr val="FF0000"/>
              </a:solidFill>
              <a:latin typeface="Times New Roman" pitchFamily="18" charset="0"/>
              <a:cs typeface="Times New Roman" pitchFamily="18" charset="0"/>
            </a:endParaRPr>
          </a:p>
          <a:p>
            <a:pPr defTabSz="1228173">
              <a:spcAft>
                <a:spcPts val="672"/>
              </a:spcAft>
            </a:pPr>
            <a:r>
              <a:rPr lang="en-US" sz="4000" b="1" i="1" dirty="0">
                <a:solidFill>
                  <a:srgbClr val="00B0F0"/>
                </a:solidFill>
                <a:latin typeface="Times New Roman" pitchFamily="18" charset="0"/>
                <a:cs typeface="Times New Roman" pitchFamily="18" charset="0"/>
              </a:rPr>
              <a:t>1.</a:t>
            </a:r>
            <a:r>
              <a:rPr lang="vi-VN" sz="4000" b="1" i="1" dirty="0">
                <a:solidFill>
                  <a:srgbClr val="00B0F0"/>
                </a:solidFill>
                <a:latin typeface="Times New Roman" pitchFamily="18" charset="0"/>
                <a:cs typeface="Times New Roman" pitchFamily="18" charset="0"/>
              </a:rPr>
              <a:t> Tên vùng quê được tả trong bài văn là gì ?</a:t>
            </a:r>
            <a:endParaRPr lang="vi-VN" sz="4000" b="1" dirty="0">
              <a:solidFill>
                <a:srgbClr val="00B0F0"/>
              </a:solidFill>
              <a:latin typeface="Times New Roman" pitchFamily="18" charset="0"/>
              <a:cs typeface="Times New Roman" pitchFamily="18" charset="0"/>
            </a:endParaRPr>
          </a:p>
          <a:p>
            <a:pPr marL="690843" indent="-690843" defTabSz="1228173">
              <a:spcAft>
                <a:spcPts val="672"/>
              </a:spcAft>
              <a:buFontTx/>
              <a:buAutoNum type="alphaLcParenR"/>
            </a:pPr>
            <a:r>
              <a:rPr lang="vi-VN" sz="4000" i="1" dirty="0">
                <a:solidFill>
                  <a:prstClr val="black"/>
                </a:solidFill>
                <a:latin typeface="Times New Roman" pitchFamily="18" charset="0"/>
                <a:cs typeface="Times New Roman" pitchFamily="18" charset="0"/>
              </a:rPr>
              <a:t>Ba Th</a:t>
            </a:r>
            <a:r>
              <a:rPr lang="en-US" sz="4000" i="1" dirty="0">
                <a:solidFill>
                  <a:prstClr val="black"/>
                </a:solidFill>
                <a:latin typeface="Times New Roman" pitchFamily="18" charset="0"/>
                <a:cs typeface="Times New Roman" pitchFamily="18" charset="0"/>
              </a:rPr>
              <a:t>ê</a:t>
            </a:r>
          </a:p>
          <a:p>
            <a:pPr defTabSz="1228173">
              <a:spcAft>
                <a:spcPts val="672"/>
              </a:spcAft>
            </a:pPr>
            <a:r>
              <a:rPr lang="vi-VN" sz="4000" i="1" dirty="0">
                <a:solidFill>
                  <a:prstClr val="black"/>
                </a:solidFill>
                <a:latin typeface="Times New Roman" pitchFamily="18" charset="0"/>
                <a:cs typeface="Times New Roman" pitchFamily="18" charset="0"/>
              </a:rPr>
              <a:t>b) Hòn Đất </a:t>
            </a:r>
            <a:endParaRPr lang="en-US" sz="4000" i="1" dirty="0">
              <a:solidFill>
                <a:prstClr val="black"/>
              </a:solidFill>
              <a:latin typeface="Times New Roman" pitchFamily="18" charset="0"/>
              <a:cs typeface="Times New Roman" pitchFamily="18" charset="0"/>
            </a:endParaRPr>
          </a:p>
          <a:p>
            <a:pPr defTabSz="1228173">
              <a:spcAft>
                <a:spcPts val="672"/>
              </a:spcAft>
            </a:pPr>
            <a:r>
              <a:rPr lang="vi-VN" sz="4000" i="1" dirty="0">
                <a:solidFill>
                  <a:prstClr val="black"/>
                </a:solidFill>
                <a:latin typeface="Times New Roman" pitchFamily="18" charset="0"/>
                <a:cs typeface="Times New Roman" pitchFamily="18" charset="0"/>
              </a:rPr>
              <a:t>c) Không có tên </a:t>
            </a:r>
            <a:endParaRPr lang="en-US" sz="4000" i="1" dirty="0">
              <a:solidFill>
                <a:prstClr val="black"/>
              </a:solidFill>
              <a:latin typeface="Times New Roman" pitchFamily="18" charset="0"/>
              <a:cs typeface="Times New Roman" pitchFamily="18" charset="0"/>
            </a:endParaRPr>
          </a:p>
          <a:p>
            <a:pPr defTabSz="1228173">
              <a:spcAft>
                <a:spcPts val="672"/>
              </a:spcAft>
            </a:pPr>
            <a:r>
              <a:rPr lang="vi-VN" sz="4000" b="1" i="1" dirty="0">
                <a:solidFill>
                  <a:srgbClr val="00B0F0"/>
                </a:solidFill>
                <a:latin typeface="Times New Roman" pitchFamily="18" charset="0"/>
                <a:cs typeface="Times New Roman" pitchFamily="18" charset="0"/>
              </a:rPr>
              <a:t>2. Quê hương chị Sứ là : </a:t>
            </a:r>
            <a:endParaRPr lang="en-US" sz="4000" b="1" i="1" dirty="0">
              <a:solidFill>
                <a:srgbClr val="00B0F0"/>
              </a:solidFill>
              <a:latin typeface="Times New Roman" pitchFamily="18" charset="0"/>
              <a:cs typeface="Times New Roman" pitchFamily="18" charset="0"/>
            </a:endParaRPr>
          </a:p>
          <a:p>
            <a:pPr marL="690843" indent="-690843" defTabSz="1228173">
              <a:spcAft>
                <a:spcPts val="672"/>
              </a:spcAft>
              <a:buFontTx/>
              <a:buAutoNum type="alphaLcParenR"/>
            </a:pPr>
            <a:r>
              <a:rPr lang="vi-VN" sz="4000" i="1" dirty="0">
                <a:solidFill>
                  <a:prstClr val="black"/>
                </a:solidFill>
                <a:latin typeface="Times New Roman" pitchFamily="18" charset="0"/>
                <a:cs typeface="Times New Roman" pitchFamily="18" charset="0"/>
              </a:rPr>
              <a:t>Thành phố </a:t>
            </a:r>
            <a:endParaRPr lang="en-US" sz="4000" i="1" dirty="0">
              <a:solidFill>
                <a:prstClr val="black"/>
              </a:solidFill>
              <a:latin typeface="Times New Roman" pitchFamily="18" charset="0"/>
              <a:cs typeface="Times New Roman" pitchFamily="18" charset="0"/>
            </a:endParaRPr>
          </a:p>
          <a:p>
            <a:pPr defTabSz="1228173">
              <a:spcAft>
                <a:spcPts val="672"/>
              </a:spcAft>
            </a:pPr>
            <a:r>
              <a:rPr lang="vi-VN" sz="4000" i="1" dirty="0">
                <a:solidFill>
                  <a:prstClr val="black"/>
                </a:solidFill>
                <a:latin typeface="Times New Roman" pitchFamily="18" charset="0"/>
                <a:cs typeface="Times New Roman" pitchFamily="18" charset="0"/>
              </a:rPr>
              <a:t>b) Vùng núi</a:t>
            </a:r>
            <a:endParaRPr lang="vi-VN" sz="4000" dirty="0">
              <a:solidFill>
                <a:prstClr val="black"/>
              </a:solidFill>
              <a:latin typeface="Times New Roman" pitchFamily="18" charset="0"/>
              <a:cs typeface="Times New Roman" pitchFamily="18" charset="0"/>
            </a:endParaRPr>
          </a:p>
          <a:p>
            <a:pPr defTabSz="1228173">
              <a:spcAft>
                <a:spcPts val="672"/>
              </a:spcAft>
            </a:pPr>
            <a:r>
              <a:rPr lang="vi-VN" sz="4000" i="1" dirty="0">
                <a:solidFill>
                  <a:prstClr val="black"/>
                </a:solidFill>
                <a:latin typeface="Times New Roman" pitchFamily="18" charset="0"/>
                <a:cs typeface="Times New Roman" pitchFamily="18" charset="0"/>
              </a:rPr>
              <a:t>c) Vùng biển </a:t>
            </a:r>
            <a:endParaRPr lang="en-US" sz="4000" i="1" dirty="0">
              <a:solidFill>
                <a:prstClr val="black"/>
              </a:solidFill>
              <a:latin typeface="Times New Roman" pitchFamily="18" charset="0"/>
              <a:cs typeface="Times New Roman" pitchFamily="18" charset="0"/>
            </a:endParaRPr>
          </a:p>
          <a:p>
            <a:pPr defTabSz="1228173">
              <a:spcAft>
                <a:spcPts val="672"/>
              </a:spcAft>
            </a:pPr>
            <a:r>
              <a:rPr lang="vi-VN" sz="4000" b="1" i="1" dirty="0">
                <a:solidFill>
                  <a:srgbClr val="00B0F0"/>
                </a:solidFill>
                <a:latin typeface="Times New Roman" pitchFamily="18" charset="0"/>
                <a:cs typeface="Times New Roman" pitchFamily="18" charset="0"/>
              </a:rPr>
              <a:t>3. Những từ ngữ nào giúp em trả lời đúng câu hỏi 2?</a:t>
            </a:r>
            <a:endParaRPr lang="vi-VN" sz="4000" b="1" dirty="0">
              <a:solidFill>
                <a:srgbClr val="00B0F0"/>
              </a:solidFill>
              <a:latin typeface="Times New Roman" pitchFamily="18" charset="0"/>
              <a:cs typeface="Times New Roman" pitchFamily="18" charset="0"/>
            </a:endParaRPr>
          </a:p>
          <a:p>
            <a:pPr marL="690843" indent="-690843" defTabSz="1228173">
              <a:spcAft>
                <a:spcPts val="672"/>
              </a:spcAft>
              <a:buFontTx/>
              <a:buAutoNum type="alphaLcParenR"/>
            </a:pPr>
            <a:r>
              <a:rPr lang="vi-VN" sz="4000" i="1" dirty="0">
                <a:solidFill>
                  <a:prstClr val="black"/>
                </a:solidFill>
                <a:latin typeface="Times New Roman" pitchFamily="18" charset="0"/>
                <a:cs typeface="Times New Roman" pitchFamily="18" charset="0"/>
              </a:rPr>
              <a:t>Các mái nhà chen chúc </a:t>
            </a:r>
            <a:endParaRPr lang="en-US" sz="4000" i="1" dirty="0">
              <a:solidFill>
                <a:prstClr val="black"/>
              </a:solidFill>
              <a:latin typeface="Times New Roman" pitchFamily="18" charset="0"/>
              <a:cs typeface="Times New Roman" pitchFamily="18" charset="0"/>
            </a:endParaRPr>
          </a:p>
          <a:p>
            <a:pPr defTabSz="1228173">
              <a:spcAft>
                <a:spcPts val="672"/>
              </a:spcAft>
            </a:pPr>
            <a:r>
              <a:rPr lang="vi-VN" sz="4000" i="1" dirty="0">
                <a:solidFill>
                  <a:prstClr val="black"/>
                </a:solidFill>
                <a:latin typeface="Times New Roman" pitchFamily="18" charset="0"/>
                <a:cs typeface="Times New Roman" pitchFamily="18" charset="0"/>
              </a:rPr>
              <a:t>b) Núi Ba Thê vòi vọi xanh lam</a:t>
            </a:r>
            <a:endParaRPr lang="en-US" sz="4000" i="1" dirty="0">
              <a:solidFill>
                <a:prstClr val="black"/>
              </a:solidFill>
              <a:latin typeface="Times New Roman" pitchFamily="18" charset="0"/>
              <a:cs typeface="Times New Roman" pitchFamily="18" charset="0"/>
            </a:endParaRPr>
          </a:p>
          <a:p>
            <a:pPr defTabSz="1228173">
              <a:spcAft>
                <a:spcPts val="672"/>
              </a:spcAft>
            </a:pPr>
            <a:r>
              <a:rPr lang="vi-VN" sz="4000" i="1" dirty="0">
                <a:solidFill>
                  <a:prstClr val="black"/>
                </a:solidFill>
                <a:latin typeface="Times New Roman" pitchFamily="18" charset="0"/>
                <a:cs typeface="Times New Roman" pitchFamily="18" charset="0"/>
              </a:rPr>
              <a:t>c</a:t>
            </a:r>
            <a:r>
              <a:rPr lang="en-US" sz="4000" i="1" dirty="0">
                <a:solidFill>
                  <a:prstClr val="black"/>
                </a:solidFill>
                <a:latin typeface="Times New Roman" pitchFamily="18" charset="0"/>
                <a:cs typeface="Times New Roman" pitchFamily="18" charset="0"/>
              </a:rPr>
              <a:t>)</a:t>
            </a:r>
            <a:r>
              <a:rPr lang="vi-VN" sz="4000" i="1" dirty="0">
                <a:solidFill>
                  <a:prstClr val="black"/>
                </a:solidFill>
                <a:latin typeface="Times New Roman" pitchFamily="18" charset="0"/>
                <a:cs typeface="Times New Roman" pitchFamily="18" charset="0"/>
              </a:rPr>
              <a:t> Sóng biển, cửa biển, xóm lưới, làng biển, lưới </a:t>
            </a:r>
            <a:endParaRPr lang="en-US" sz="4000" i="1" dirty="0">
              <a:solidFill>
                <a:prstClr val="black"/>
              </a:solidFill>
              <a:latin typeface="Times New Roman" pitchFamily="18" charset="0"/>
              <a:cs typeface="Times New Roman" pitchFamily="18" charset="0"/>
            </a:endParaRPr>
          </a:p>
          <a:p>
            <a:pPr defTabSz="1228173"/>
            <a:r>
              <a:rPr lang="vi-VN" sz="3800" dirty="0">
                <a:solidFill>
                  <a:prstClr val="black"/>
                </a:solidFill>
              </a:rPr>
              <a:t/>
            </a:r>
            <a:br>
              <a:rPr lang="vi-VN" sz="3800" dirty="0">
                <a:solidFill>
                  <a:prstClr val="black"/>
                </a:solidFill>
              </a:rPr>
            </a:br>
            <a:endParaRPr lang="en-SG" sz="3800" dirty="0">
              <a:solidFill>
                <a:prstClr val="black"/>
              </a:solidFill>
            </a:endParaRPr>
          </a:p>
        </p:txBody>
      </p:sp>
    </p:spTree>
    <p:extLst>
      <p:ext uri="{BB962C8B-B14F-4D97-AF65-F5344CB8AC3E}">
        <p14:creationId xmlns:p14="http://schemas.microsoft.com/office/powerpoint/2010/main" val="4223856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3" end="3"/>
                                            </p:txEl>
                                          </p:spTgt>
                                        </p:tgtEl>
                                        <p:attrNameLst>
                                          <p:attrName>style.color</p:attrName>
                                        </p:attrNameLst>
                                      </p:cBhvr>
                                      <p:to>
                                        <p:clrVal>
                                          <a:schemeClr val="accent2"/>
                                        </p:clrVal>
                                      </p:to>
                                    </p:set>
                                    <p:set>
                                      <p:cBhvr>
                                        <p:cTn id="7" dur="500" fill="hold"/>
                                        <p:tgtEl>
                                          <p:spTgt spid="4">
                                            <p:txEl>
                                              <p:pRg st="3" end="3"/>
                                            </p:txEl>
                                          </p:spTgt>
                                        </p:tgtEl>
                                        <p:attrNameLst>
                                          <p:attrName>fillcolor</p:attrName>
                                        </p:attrNameLst>
                                      </p:cBhvr>
                                      <p:to>
                                        <p:clrVal>
                                          <a:schemeClr val="accent2"/>
                                        </p:clrVal>
                                      </p:to>
                                    </p:set>
                                    <p:set>
                                      <p:cBhvr>
                                        <p:cTn id="8" dur="500" fill="hold"/>
                                        <p:tgtEl>
                                          <p:spTgt spid="4">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8" end="8"/>
                                            </p:txEl>
                                          </p:spTgt>
                                        </p:tgtEl>
                                        <p:attrNameLst>
                                          <p:attrName>style.color</p:attrName>
                                        </p:attrNameLst>
                                      </p:cBhvr>
                                      <p:to>
                                        <p:clrVal>
                                          <a:schemeClr val="accent2"/>
                                        </p:clrVal>
                                      </p:to>
                                    </p:set>
                                    <p:set>
                                      <p:cBhvr>
                                        <p:cTn id="13" dur="500" fill="hold"/>
                                        <p:tgtEl>
                                          <p:spTgt spid="4">
                                            <p:txEl>
                                              <p:pRg st="8" end="8"/>
                                            </p:txEl>
                                          </p:spTgt>
                                        </p:tgtEl>
                                        <p:attrNameLst>
                                          <p:attrName>fillcolor</p:attrName>
                                        </p:attrNameLst>
                                      </p:cBhvr>
                                      <p:to>
                                        <p:clrVal>
                                          <a:schemeClr val="accent2"/>
                                        </p:clrVal>
                                      </p:to>
                                    </p:set>
                                    <p:set>
                                      <p:cBhvr>
                                        <p:cTn id="14" dur="500" fill="hold"/>
                                        <p:tgtEl>
                                          <p:spTgt spid="4">
                                            <p:txEl>
                                              <p:pRg st="8" end="8"/>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4">
                                            <p:txEl>
                                              <p:pRg st="12" end="12"/>
                                            </p:txEl>
                                          </p:spTgt>
                                        </p:tgtEl>
                                        <p:attrNameLst>
                                          <p:attrName>style.color</p:attrName>
                                        </p:attrNameLst>
                                      </p:cBhvr>
                                      <p:to>
                                        <p:clrVal>
                                          <a:schemeClr val="accent2"/>
                                        </p:clrVal>
                                      </p:to>
                                    </p:set>
                                    <p:set>
                                      <p:cBhvr>
                                        <p:cTn id="19" dur="500" fill="hold"/>
                                        <p:tgtEl>
                                          <p:spTgt spid="4">
                                            <p:txEl>
                                              <p:pRg st="12" end="12"/>
                                            </p:txEl>
                                          </p:spTgt>
                                        </p:tgtEl>
                                        <p:attrNameLst>
                                          <p:attrName>fillcolor</p:attrName>
                                        </p:attrNameLst>
                                      </p:cBhvr>
                                      <p:to>
                                        <p:clrVal>
                                          <a:schemeClr val="accent2"/>
                                        </p:clrVal>
                                      </p:to>
                                    </p:set>
                                    <p:set>
                                      <p:cBhvr>
                                        <p:cTn id="20" dur="500" fill="hold"/>
                                        <p:tgtEl>
                                          <p:spTgt spid="4">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AFDA06-F767-4D0B-BED4-8E028B99CC14}"/>
              </a:ext>
            </a:extLst>
          </p:cNvPr>
          <p:cNvSpPr txBox="1"/>
          <p:nvPr/>
        </p:nvSpPr>
        <p:spPr>
          <a:xfrm>
            <a:off x="7" y="937354"/>
            <a:ext cx="16459199" cy="6936167"/>
          </a:xfrm>
          <a:prstGeom prst="rect">
            <a:avLst/>
          </a:prstGeom>
          <a:noFill/>
        </p:spPr>
        <p:txBody>
          <a:bodyPr wrap="square" lIns="122847" tIns="61423" rIns="122847" bIns="61423">
            <a:spAutoFit/>
          </a:bodyPr>
          <a:lstStyle/>
          <a:p>
            <a:pPr defTabSz="1228486">
              <a:spcAft>
                <a:spcPts val="672"/>
              </a:spcAft>
            </a:pPr>
            <a:r>
              <a:rPr lang="vi-VN" sz="4400" b="1" i="1" dirty="0">
                <a:solidFill>
                  <a:srgbClr val="00B0F0"/>
                </a:solidFill>
                <a:latin typeface="Times New Roman" pitchFamily="18" charset="0"/>
                <a:cs typeface="Times New Roman" pitchFamily="18" charset="0"/>
              </a:rPr>
              <a:t>4. Những từ ngữ nào cho thấy núi Ba Thê là một ngọn núi cao?</a:t>
            </a:r>
            <a:endParaRPr lang="vi-VN" sz="4400" b="1" dirty="0">
              <a:solidFill>
                <a:srgbClr val="00B0F0"/>
              </a:solidFill>
              <a:latin typeface="Times New Roman" pitchFamily="18" charset="0"/>
              <a:cs typeface="Times New Roman" pitchFamily="18" charset="0"/>
            </a:endParaRPr>
          </a:p>
          <a:p>
            <a:pPr marL="691020" indent="-691020" defTabSz="1228486">
              <a:spcAft>
                <a:spcPts val="672"/>
              </a:spcAft>
              <a:buFontTx/>
              <a:buAutoNum type="alphaLcParenR"/>
            </a:pPr>
            <a:r>
              <a:rPr lang="vi-VN" sz="4400" dirty="0">
                <a:solidFill>
                  <a:prstClr val="black"/>
                </a:solidFill>
                <a:latin typeface="Times New Roman" pitchFamily="18" charset="0"/>
                <a:cs typeface="Times New Roman" pitchFamily="18" charset="0"/>
              </a:rPr>
              <a:t>Xanh lam </a:t>
            </a:r>
            <a:endParaRPr lang="en-US" sz="4400" dirty="0">
              <a:solidFill>
                <a:prstClr val="black"/>
              </a:solidFill>
              <a:latin typeface="Times New Roman" pitchFamily="18" charset="0"/>
              <a:cs typeface="Times New Roman" pitchFamily="18" charset="0"/>
            </a:endParaRPr>
          </a:p>
          <a:p>
            <a:pPr defTabSz="1228486">
              <a:spcAft>
                <a:spcPts val="672"/>
              </a:spcAft>
            </a:pPr>
            <a:r>
              <a:rPr lang="vi-VN" sz="4400" dirty="0">
                <a:solidFill>
                  <a:prstClr val="black"/>
                </a:solidFill>
                <a:latin typeface="Times New Roman" pitchFamily="18" charset="0"/>
                <a:cs typeface="Times New Roman" pitchFamily="18" charset="0"/>
              </a:rPr>
              <a:t>b) V</a:t>
            </a:r>
            <a:r>
              <a:rPr lang="en-US" sz="4400" dirty="0">
                <a:solidFill>
                  <a:prstClr val="black"/>
                </a:solidFill>
                <a:latin typeface="Times New Roman" pitchFamily="18" charset="0"/>
                <a:cs typeface="Times New Roman" pitchFamily="18" charset="0"/>
              </a:rPr>
              <a:t>ò</a:t>
            </a:r>
            <a:r>
              <a:rPr lang="vi-VN" sz="4400" dirty="0">
                <a:solidFill>
                  <a:prstClr val="black"/>
                </a:solidFill>
                <a:latin typeface="Times New Roman" pitchFamily="18" charset="0"/>
                <a:cs typeface="Times New Roman" pitchFamily="18" charset="0"/>
              </a:rPr>
              <a:t>i v</a:t>
            </a:r>
            <a:r>
              <a:rPr lang="en-US" sz="4400" dirty="0">
                <a:solidFill>
                  <a:prstClr val="black"/>
                </a:solidFill>
                <a:latin typeface="Times New Roman" pitchFamily="18" charset="0"/>
                <a:cs typeface="Times New Roman" pitchFamily="18" charset="0"/>
              </a:rPr>
              <a:t>ọ</a:t>
            </a:r>
            <a:r>
              <a:rPr lang="vi-VN" sz="4400" dirty="0">
                <a:solidFill>
                  <a:prstClr val="black"/>
                </a:solidFill>
                <a:latin typeface="Times New Roman" pitchFamily="18" charset="0"/>
                <a:cs typeface="Times New Roman" pitchFamily="18" charset="0"/>
              </a:rPr>
              <a:t>i</a:t>
            </a:r>
          </a:p>
          <a:p>
            <a:pPr defTabSz="1228486">
              <a:spcAft>
                <a:spcPts val="672"/>
              </a:spcAft>
            </a:pPr>
            <a:r>
              <a:rPr lang="vi-VN" sz="4400" dirty="0">
                <a:solidFill>
                  <a:prstClr val="black"/>
                </a:solidFill>
                <a:latin typeface="Times New Roman" pitchFamily="18" charset="0"/>
                <a:cs typeface="Times New Roman" pitchFamily="18" charset="0"/>
              </a:rPr>
              <a:t>c) Hiện trắng những cánh cò </a:t>
            </a:r>
            <a:endParaRPr lang="en-US" sz="4400" dirty="0">
              <a:solidFill>
                <a:prstClr val="black"/>
              </a:solidFill>
              <a:latin typeface="Times New Roman" pitchFamily="18" charset="0"/>
              <a:cs typeface="Times New Roman" pitchFamily="18" charset="0"/>
            </a:endParaRPr>
          </a:p>
          <a:p>
            <a:pPr defTabSz="1228486">
              <a:spcAft>
                <a:spcPts val="672"/>
              </a:spcAft>
            </a:pPr>
            <a:r>
              <a:rPr lang="vi-VN" sz="4400" b="1" dirty="0">
                <a:solidFill>
                  <a:srgbClr val="00B0F0"/>
                </a:solidFill>
                <a:latin typeface="Times New Roman" pitchFamily="18" charset="0"/>
                <a:cs typeface="Times New Roman" pitchFamily="18" charset="0"/>
              </a:rPr>
              <a:t>5. Tiếng </a:t>
            </a:r>
            <a:r>
              <a:rPr lang="vi-VN" sz="4400" b="1" dirty="0">
                <a:solidFill>
                  <a:srgbClr val="FF0000"/>
                </a:solidFill>
                <a:latin typeface="Times New Roman" pitchFamily="18" charset="0"/>
                <a:cs typeface="Times New Roman" pitchFamily="18" charset="0"/>
              </a:rPr>
              <a:t>yêu</a:t>
            </a:r>
            <a:r>
              <a:rPr lang="vi-VN" sz="4400" b="1" dirty="0">
                <a:solidFill>
                  <a:srgbClr val="00B0F0"/>
                </a:solidFill>
                <a:latin typeface="Times New Roman" pitchFamily="18" charset="0"/>
                <a:cs typeface="Times New Roman" pitchFamily="18" charset="0"/>
              </a:rPr>
              <a:t> gồm những bộ phận cấu tạo nào?</a:t>
            </a:r>
          </a:p>
          <a:p>
            <a:pPr marL="742950" indent="-742950" defTabSz="1228486">
              <a:spcAft>
                <a:spcPts val="672"/>
              </a:spcAft>
              <a:buAutoNum type="alphaLcParenR"/>
            </a:pPr>
            <a:r>
              <a:rPr lang="vi-VN" sz="4400" dirty="0" smtClean="0">
                <a:solidFill>
                  <a:prstClr val="black"/>
                </a:solidFill>
                <a:latin typeface="Times New Roman" pitchFamily="18" charset="0"/>
                <a:cs typeface="Times New Roman" pitchFamily="18" charset="0"/>
              </a:rPr>
              <a:t>Chỉ </a:t>
            </a:r>
            <a:r>
              <a:rPr lang="vi-VN" sz="4400" dirty="0">
                <a:solidFill>
                  <a:prstClr val="black"/>
                </a:solidFill>
                <a:latin typeface="Times New Roman" pitchFamily="18" charset="0"/>
                <a:cs typeface="Times New Roman" pitchFamily="18" charset="0"/>
              </a:rPr>
              <a:t>có vần </a:t>
            </a:r>
            <a:endParaRPr lang="en-US" sz="4400" dirty="0">
              <a:solidFill>
                <a:prstClr val="black"/>
              </a:solidFill>
              <a:latin typeface="Times New Roman" pitchFamily="18" charset="0"/>
              <a:cs typeface="Times New Roman" pitchFamily="18" charset="0"/>
            </a:endParaRPr>
          </a:p>
          <a:p>
            <a:pPr marL="742950" indent="-742950" defTabSz="1228486">
              <a:spcAft>
                <a:spcPts val="672"/>
              </a:spcAft>
              <a:buAutoNum type="alphaLcParenR"/>
            </a:pPr>
            <a:r>
              <a:rPr lang="vi-VN" sz="4400" dirty="0" smtClean="0">
                <a:solidFill>
                  <a:prstClr val="black"/>
                </a:solidFill>
                <a:latin typeface="Times New Roman" pitchFamily="18" charset="0"/>
                <a:cs typeface="Times New Roman" pitchFamily="18" charset="0"/>
              </a:rPr>
              <a:t>Chỉ </a:t>
            </a:r>
            <a:r>
              <a:rPr lang="vi-VN" sz="4400" dirty="0">
                <a:solidFill>
                  <a:prstClr val="black"/>
                </a:solidFill>
                <a:latin typeface="Times New Roman" pitchFamily="18" charset="0"/>
                <a:cs typeface="Times New Roman" pitchFamily="18" charset="0"/>
              </a:rPr>
              <a:t>có vần và </a:t>
            </a:r>
            <a:r>
              <a:rPr lang="vi-VN" sz="4400" dirty="0" smtClean="0">
                <a:solidFill>
                  <a:prstClr val="black"/>
                </a:solidFill>
                <a:latin typeface="Times New Roman" pitchFamily="18" charset="0"/>
                <a:cs typeface="Times New Roman" pitchFamily="18" charset="0"/>
              </a:rPr>
              <a:t>thanh</a:t>
            </a:r>
            <a:endParaRPr lang="en-US" sz="4400" dirty="0" smtClean="0">
              <a:solidFill>
                <a:prstClr val="black"/>
              </a:solidFill>
              <a:latin typeface="Times New Roman" pitchFamily="18" charset="0"/>
              <a:cs typeface="Times New Roman" pitchFamily="18" charset="0"/>
            </a:endParaRPr>
          </a:p>
          <a:p>
            <a:pPr marL="742950" indent="-742950" defTabSz="1228486">
              <a:spcAft>
                <a:spcPts val="672"/>
              </a:spcAft>
              <a:buAutoNum type="alphaLcParenR"/>
            </a:pPr>
            <a:r>
              <a:rPr lang="vi-VN" sz="4400" dirty="0" smtClean="0">
                <a:solidFill>
                  <a:prstClr val="black"/>
                </a:solidFill>
                <a:latin typeface="Times New Roman" pitchFamily="18" charset="0"/>
                <a:cs typeface="Times New Roman" pitchFamily="18" charset="0"/>
              </a:rPr>
              <a:t>Chỉ </a:t>
            </a:r>
            <a:r>
              <a:rPr lang="vi-VN" sz="4400" dirty="0">
                <a:solidFill>
                  <a:prstClr val="black"/>
                </a:solidFill>
                <a:latin typeface="Times New Roman" pitchFamily="18" charset="0"/>
                <a:cs typeface="Times New Roman" pitchFamily="18" charset="0"/>
              </a:rPr>
              <a:t>có âm đầu và vần</a:t>
            </a:r>
            <a:endParaRPr lang="en-US" sz="4400" dirty="0">
              <a:solidFill>
                <a:prstClr val="black"/>
              </a:solidFill>
              <a:latin typeface="Times New Roman" pitchFamily="18" charset="0"/>
              <a:cs typeface="Times New Roman" pitchFamily="18" charset="0"/>
            </a:endParaRPr>
          </a:p>
          <a:p>
            <a:pPr defTabSz="1228486">
              <a:spcAft>
                <a:spcPts val="672"/>
              </a:spcAft>
            </a:pPr>
            <a:r>
              <a:rPr lang="vi-VN" sz="4400" dirty="0">
                <a:solidFill>
                  <a:prstClr val="black"/>
                </a:solidFill>
              </a:rPr>
              <a:t> </a:t>
            </a:r>
          </a:p>
        </p:txBody>
      </p:sp>
    </p:spTree>
    <p:extLst>
      <p:ext uri="{BB962C8B-B14F-4D97-AF65-F5344CB8AC3E}">
        <p14:creationId xmlns:p14="http://schemas.microsoft.com/office/powerpoint/2010/main" val="297282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7" end="7"/>
                                            </p:txEl>
                                          </p:spTgt>
                                        </p:tgtEl>
                                        <p:attrNameLst>
                                          <p:attrName>style.color</p:attrName>
                                        </p:attrNameLst>
                                      </p:cBhvr>
                                      <p:to>
                                        <p:clrVal>
                                          <a:schemeClr val="accent2"/>
                                        </p:clrVal>
                                      </p:to>
                                    </p:set>
                                    <p:set>
                                      <p:cBhvr>
                                        <p:cTn id="13" dur="500" fill="hold"/>
                                        <p:tgtEl>
                                          <p:spTgt spid="3">
                                            <p:txEl>
                                              <p:pRg st="7" end="7"/>
                                            </p:txEl>
                                          </p:spTgt>
                                        </p:tgtEl>
                                        <p:attrNameLst>
                                          <p:attrName>fillcolor</p:attrName>
                                        </p:attrNameLst>
                                      </p:cBhvr>
                                      <p:to>
                                        <p:clrVal>
                                          <a:schemeClr val="accent2"/>
                                        </p:clrVal>
                                      </p:to>
                                    </p:set>
                                    <p:set>
                                      <p:cBhvr>
                                        <p:cTn id="14" dur="500" fill="hold"/>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199EABB-083A-4F25-9128-24CB1DD7D24F}"/>
              </a:ext>
            </a:extLst>
          </p:cNvPr>
          <p:cNvSpPr txBox="1"/>
          <p:nvPr/>
        </p:nvSpPr>
        <p:spPr>
          <a:xfrm>
            <a:off x="0" y="1828800"/>
            <a:ext cx="16459200" cy="5312688"/>
          </a:xfrm>
          <a:prstGeom prst="rect">
            <a:avLst/>
          </a:prstGeom>
          <a:noFill/>
        </p:spPr>
        <p:txBody>
          <a:bodyPr wrap="square" lIns="122887" tIns="61444" rIns="122887" bIns="61444">
            <a:spAutoFit/>
          </a:bodyPr>
          <a:lstStyle/>
          <a:p>
            <a:pPr defTabSz="1228876">
              <a:spcAft>
                <a:spcPts val="672"/>
              </a:spcAft>
            </a:pPr>
            <a:r>
              <a:rPr lang="vi-VN" sz="4400" b="1" i="1" dirty="0">
                <a:solidFill>
                  <a:srgbClr val="00B0F0"/>
                </a:solidFill>
                <a:latin typeface="Times New Roman" pitchFamily="18" charset="0"/>
                <a:cs typeface="Times New Roman" pitchFamily="18" charset="0"/>
              </a:rPr>
              <a:t>6. Bài văn trên có 8 từ láy. Theo em, tập hợp nào dưới đây thống kê</a:t>
            </a:r>
            <a:r>
              <a:rPr lang="en-US" sz="4400" b="1" dirty="0">
                <a:solidFill>
                  <a:srgbClr val="00B0F0"/>
                </a:solidFill>
                <a:latin typeface="Times New Roman" pitchFamily="18" charset="0"/>
                <a:cs typeface="Times New Roman" pitchFamily="18" charset="0"/>
              </a:rPr>
              <a:t> </a:t>
            </a:r>
            <a:r>
              <a:rPr lang="vi-VN" sz="4400" b="1" dirty="0">
                <a:solidFill>
                  <a:srgbClr val="00B0F0"/>
                </a:solidFill>
                <a:latin typeface="Times New Roman" pitchFamily="18" charset="0"/>
                <a:cs typeface="Times New Roman" pitchFamily="18" charset="0"/>
              </a:rPr>
              <a:t>đủ 8 từ láy đó </a:t>
            </a:r>
            <a:r>
              <a:rPr lang="vi-VN" sz="4400" b="1" dirty="0" smtClean="0">
                <a:solidFill>
                  <a:srgbClr val="00B0F0"/>
                </a:solidFill>
                <a:latin typeface="Times New Roman" pitchFamily="18" charset="0"/>
                <a:cs typeface="Times New Roman" pitchFamily="18" charset="0"/>
              </a:rPr>
              <a:t>?</a:t>
            </a:r>
            <a:endParaRPr lang="en-US" sz="4400" b="1" dirty="0">
              <a:solidFill>
                <a:srgbClr val="00B0F0"/>
              </a:solidFill>
              <a:latin typeface="Times New Roman" pitchFamily="18" charset="0"/>
              <a:cs typeface="Times New Roman" pitchFamily="18" charset="0"/>
            </a:endParaRPr>
          </a:p>
          <a:p>
            <a:pPr defTabSz="1228876">
              <a:spcAft>
                <a:spcPts val="672"/>
              </a:spcAft>
            </a:pPr>
            <a:r>
              <a:rPr lang="vi-VN" sz="4400" dirty="0">
                <a:solidFill>
                  <a:prstClr val="black"/>
                </a:solidFill>
                <a:latin typeface="Times New Roman" pitchFamily="18" charset="0"/>
                <a:cs typeface="Times New Roman" pitchFamily="18" charset="0"/>
              </a:rPr>
              <a:t>a</a:t>
            </a:r>
            <a:r>
              <a:rPr lang="en-US" sz="4400" dirty="0">
                <a:solidFill>
                  <a:prstClr val="black"/>
                </a:solidFill>
                <a:latin typeface="Times New Roman" pitchFamily="18" charset="0"/>
                <a:cs typeface="Times New Roman" pitchFamily="18" charset="0"/>
              </a:rPr>
              <a:t>)</a:t>
            </a:r>
            <a:r>
              <a:rPr lang="vi-VN" sz="4400" dirty="0">
                <a:solidFill>
                  <a:prstClr val="black"/>
                </a:solidFill>
                <a:latin typeface="Times New Roman" pitchFamily="18" charset="0"/>
                <a:cs typeface="Times New Roman" pitchFamily="18" charset="0"/>
              </a:rPr>
              <a:t> Oa oa, da dẻ, vòi vọi, nghiêng nghiêng, chen chúc, phất phơ, trùi trũi,</a:t>
            </a:r>
          </a:p>
          <a:p>
            <a:pPr defTabSz="1228876">
              <a:spcAft>
                <a:spcPts val="672"/>
              </a:spcAft>
            </a:pPr>
            <a:r>
              <a:rPr lang="vi-VN" sz="4400" dirty="0">
                <a:solidFill>
                  <a:prstClr val="black"/>
                </a:solidFill>
                <a:latin typeface="Times New Roman" pitchFamily="18" charset="0"/>
                <a:cs typeface="Times New Roman" pitchFamily="18" charset="0"/>
              </a:rPr>
              <a:t>tròn trịa. </a:t>
            </a:r>
            <a:endParaRPr lang="en-US" sz="4400" dirty="0">
              <a:solidFill>
                <a:prstClr val="black"/>
              </a:solidFill>
              <a:latin typeface="Times New Roman" pitchFamily="18" charset="0"/>
              <a:cs typeface="Times New Roman" pitchFamily="18" charset="0"/>
            </a:endParaRPr>
          </a:p>
          <a:p>
            <a:pPr defTabSz="1228876">
              <a:spcAft>
                <a:spcPts val="672"/>
              </a:spcAft>
            </a:pPr>
            <a:r>
              <a:rPr lang="vi-VN" sz="4400" dirty="0">
                <a:solidFill>
                  <a:prstClr val="black"/>
                </a:solidFill>
                <a:latin typeface="Times New Roman" pitchFamily="18" charset="0"/>
                <a:cs typeface="Times New Roman" pitchFamily="18" charset="0"/>
              </a:rPr>
              <a:t>b) Vòi vọi, nghiêng nghiêng, phất phơ, vàng óng, s</a:t>
            </a:r>
            <a:r>
              <a:rPr lang="en-US" sz="4400" dirty="0">
                <a:solidFill>
                  <a:prstClr val="black"/>
                </a:solidFill>
                <a:latin typeface="Times New Roman" pitchFamily="18" charset="0"/>
                <a:cs typeface="Times New Roman" pitchFamily="18" charset="0"/>
              </a:rPr>
              <a:t>á</a:t>
            </a:r>
            <a:r>
              <a:rPr lang="vi-VN" sz="4400" dirty="0">
                <a:solidFill>
                  <a:prstClr val="black"/>
                </a:solidFill>
                <a:latin typeface="Times New Roman" pitchFamily="18" charset="0"/>
                <a:cs typeface="Times New Roman" pitchFamily="18" charset="0"/>
              </a:rPr>
              <a:t>ng loà, trùi trũi,</a:t>
            </a:r>
          </a:p>
          <a:p>
            <a:pPr defTabSz="1228876">
              <a:spcAft>
                <a:spcPts val="672"/>
              </a:spcAft>
            </a:pPr>
            <a:r>
              <a:rPr lang="vi-VN" sz="4400" dirty="0">
                <a:solidFill>
                  <a:prstClr val="black"/>
                </a:solidFill>
                <a:latin typeface="Times New Roman" pitchFamily="18" charset="0"/>
                <a:cs typeface="Times New Roman" pitchFamily="18" charset="0"/>
              </a:rPr>
              <a:t>tròn trịa, xanh lam. </a:t>
            </a:r>
            <a:endParaRPr lang="en-US" sz="4400" dirty="0">
              <a:solidFill>
                <a:prstClr val="black"/>
              </a:solidFill>
              <a:latin typeface="Times New Roman" pitchFamily="18" charset="0"/>
              <a:cs typeface="Times New Roman" pitchFamily="18" charset="0"/>
            </a:endParaRPr>
          </a:p>
          <a:p>
            <a:pPr defTabSz="1228876">
              <a:spcAft>
                <a:spcPts val="672"/>
              </a:spcAft>
            </a:pPr>
            <a:r>
              <a:rPr lang="vi-VN" sz="4400" dirty="0">
                <a:solidFill>
                  <a:prstClr val="black"/>
                </a:solidFill>
                <a:latin typeface="Times New Roman" pitchFamily="18" charset="0"/>
                <a:cs typeface="Times New Roman" pitchFamily="18" charset="0"/>
              </a:rPr>
              <a:t>c) Oa oa, da dẻ, vòi vọi, chen chúc, phất phơ, trùi trũi, tròn trịa, nhà sàn.</a:t>
            </a:r>
          </a:p>
        </p:txBody>
      </p:sp>
    </p:spTree>
    <p:extLst>
      <p:ext uri="{BB962C8B-B14F-4D97-AF65-F5344CB8AC3E}">
        <p14:creationId xmlns:p14="http://schemas.microsoft.com/office/powerpoint/2010/main" val="2218611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accent2"/>
                                        </p:clrVal>
                                      </p:to>
                                    </p:set>
                                    <p:set>
                                      <p:cBhvr>
                                        <p:cTn id="7" dur="500" fill="hold"/>
                                        <p:tgtEl>
                                          <p:spTgt spid="3">
                                            <p:txEl>
                                              <p:pRg st="1" end="1"/>
                                            </p:txEl>
                                          </p:spTgt>
                                        </p:tgtEl>
                                        <p:attrNameLst>
                                          <p:attrName>fillcolor</p:attrName>
                                        </p:attrNameLst>
                                      </p:cBhvr>
                                      <p:to>
                                        <p:clrVal>
                                          <a:schemeClr val="accent2"/>
                                        </p:clrVal>
                                      </p:to>
                                    </p:set>
                                    <p:set>
                                      <p:cBhvr>
                                        <p:cTn id="8" dur="500" fill="hold"/>
                                        <p:tgtEl>
                                          <p:spTgt spid="3">
                                            <p:txEl>
                                              <p:pRg st="1" end="1"/>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2" end="2"/>
                                            </p:txEl>
                                          </p:spTgt>
                                        </p:tgtEl>
                                        <p:attrNameLst>
                                          <p:attrName>style.color</p:attrName>
                                        </p:attrNameLst>
                                      </p:cBhvr>
                                      <p:to>
                                        <p:clrVal>
                                          <a:schemeClr val="accent2"/>
                                        </p:clrVal>
                                      </p:to>
                                    </p:set>
                                    <p:set>
                                      <p:cBhvr>
                                        <p:cTn id="11" dur="500" fill="hold"/>
                                        <p:tgtEl>
                                          <p:spTgt spid="3">
                                            <p:txEl>
                                              <p:pRg st="2" end="2"/>
                                            </p:txEl>
                                          </p:spTgt>
                                        </p:tgtEl>
                                        <p:attrNameLst>
                                          <p:attrName>fillcolor</p:attrName>
                                        </p:attrNameLst>
                                      </p:cBhvr>
                                      <p:to>
                                        <p:clrVal>
                                          <a:schemeClr val="accent2"/>
                                        </p:clrVal>
                                      </p:to>
                                    </p:set>
                                    <p:set>
                                      <p:cBhvr>
                                        <p:cTn id="12"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27FA3D-0A7D-4256-A4D8-52C8AA9B1F03}"/>
              </a:ext>
            </a:extLst>
          </p:cNvPr>
          <p:cNvSpPr txBox="1"/>
          <p:nvPr/>
        </p:nvSpPr>
        <p:spPr>
          <a:xfrm>
            <a:off x="0" y="446114"/>
            <a:ext cx="16459200" cy="8290426"/>
          </a:xfrm>
          <a:prstGeom prst="rect">
            <a:avLst/>
          </a:prstGeom>
          <a:noFill/>
        </p:spPr>
        <p:txBody>
          <a:bodyPr wrap="square" lIns="122887" tIns="61444" rIns="122887" bIns="61444">
            <a:spAutoFit/>
          </a:bodyPr>
          <a:lstStyle/>
          <a:p>
            <a:pPr defTabSz="1228876">
              <a:spcAft>
                <a:spcPts val="672"/>
              </a:spcAft>
            </a:pPr>
            <a:r>
              <a:rPr lang="vi-VN" sz="4400" b="1" i="1" dirty="0">
                <a:solidFill>
                  <a:srgbClr val="00B0F0"/>
                </a:solidFill>
                <a:latin typeface="Times New Roman" pitchFamily="18" charset="0"/>
                <a:cs typeface="Times New Roman" pitchFamily="18" charset="0"/>
              </a:rPr>
              <a:t>7. Nghĩa của chữ </a:t>
            </a:r>
            <a:r>
              <a:rPr lang="vi-VN" sz="4400" i="1" dirty="0">
                <a:solidFill>
                  <a:srgbClr val="FF0000"/>
                </a:solidFill>
                <a:latin typeface="Times New Roman" pitchFamily="18" charset="0"/>
                <a:cs typeface="Times New Roman" pitchFamily="18" charset="0"/>
              </a:rPr>
              <a:t>tiên</a:t>
            </a:r>
            <a:r>
              <a:rPr lang="vi-VN" sz="4400" b="1" i="1" dirty="0">
                <a:solidFill>
                  <a:srgbClr val="00B0F0"/>
                </a:solidFill>
                <a:latin typeface="Times New Roman" pitchFamily="18" charset="0"/>
                <a:cs typeface="Times New Roman" pitchFamily="18" charset="0"/>
              </a:rPr>
              <a:t> trong </a:t>
            </a:r>
            <a:r>
              <a:rPr lang="vi-VN" sz="4400" i="1" dirty="0">
                <a:solidFill>
                  <a:srgbClr val="FF0000"/>
                </a:solidFill>
                <a:latin typeface="Times New Roman" pitchFamily="18" charset="0"/>
                <a:cs typeface="Times New Roman" pitchFamily="18" charset="0"/>
              </a:rPr>
              <a:t>đ</a:t>
            </a:r>
            <a:r>
              <a:rPr lang="en-US" sz="4400" i="1" dirty="0" err="1">
                <a:solidFill>
                  <a:srgbClr val="FF0000"/>
                </a:solidFill>
                <a:latin typeface="Times New Roman" pitchFamily="18" charset="0"/>
                <a:cs typeface="Times New Roman" pitchFamily="18" charset="0"/>
              </a:rPr>
              <a:t>ầu</a:t>
            </a:r>
            <a:r>
              <a:rPr lang="en-US" sz="4400" i="1" dirty="0">
                <a:solidFill>
                  <a:srgbClr val="FF0000"/>
                </a:solidFill>
                <a:latin typeface="Times New Roman" pitchFamily="18" charset="0"/>
                <a:cs typeface="Times New Roman" pitchFamily="18" charset="0"/>
              </a:rPr>
              <a:t> </a:t>
            </a:r>
            <a:r>
              <a:rPr lang="en-US" sz="4400" i="1" dirty="0" err="1">
                <a:solidFill>
                  <a:srgbClr val="FF0000"/>
                </a:solidFill>
                <a:latin typeface="Times New Roman" pitchFamily="18" charset="0"/>
                <a:cs typeface="Times New Roman" pitchFamily="18" charset="0"/>
              </a:rPr>
              <a:t>tiên</a:t>
            </a:r>
            <a:r>
              <a:rPr lang="en-US" sz="4400" i="1" dirty="0">
                <a:solidFill>
                  <a:srgbClr val="FF0000"/>
                </a:solidFill>
                <a:latin typeface="Times New Roman" pitchFamily="18" charset="0"/>
                <a:cs typeface="Times New Roman" pitchFamily="18" charset="0"/>
              </a:rPr>
              <a:t> </a:t>
            </a:r>
            <a:r>
              <a:rPr lang="en-US" sz="4400" b="1" i="1" dirty="0" err="1">
                <a:solidFill>
                  <a:srgbClr val="00B0F0"/>
                </a:solidFill>
                <a:latin typeface="Times New Roman" pitchFamily="18" charset="0"/>
                <a:cs typeface="Times New Roman" pitchFamily="18" charset="0"/>
              </a:rPr>
              <a:t>khác</a:t>
            </a:r>
            <a:r>
              <a:rPr lang="en-US" sz="4400" b="1" i="1" dirty="0">
                <a:solidFill>
                  <a:srgbClr val="00B0F0"/>
                </a:solidFill>
                <a:latin typeface="Times New Roman" pitchFamily="18" charset="0"/>
                <a:cs typeface="Times New Roman" pitchFamily="18" charset="0"/>
              </a:rPr>
              <a:t> </a:t>
            </a:r>
            <a:r>
              <a:rPr lang="en-US" sz="4400" b="1" i="1" dirty="0" err="1">
                <a:solidFill>
                  <a:srgbClr val="00B0F0"/>
                </a:solidFill>
                <a:latin typeface="Times New Roman" pitchFamily="18" charset="0"/>
                <a:cs typeface="Times New Roman" pitchFamily="18" charset="0"/>
              </a:rPr>
              <a:t>với</a:t>
            </a:r>
            <a:r>
              <a:rPr lang="en-US" sz="4400" b="1" i="1" dirty="0">
                <a:solidFill>
                  <a:srgbClr val="00B0F0"/>
                </a:solidFill>
                <a:latin typeface="Times New Roman" pitchFamily="18" charset="0"/>
                <a:cs typeface="Times New Roman" pitchFamily="18" charset="0"/>
              </a:rPr>
              <a:t> </a:t>
            </a:r>
            <a:r>
              <a:rPr lang="en-US" sz="4400" b="1" i="1" dirty="0" err="1">
                <a:solidFill>
                  <a:srgbClr val="00B0F0"/>
                </a:solidFill>
                <a:latin typeface="Times New Roman" pitchFamily="18" charset="0"/>
                <a:cs typeface="Times New Roman" pitchFamily="18" charset="0"/>
              </a:rPr>
              <a:t>nghĩa</a:t>
            </a:r>
            <a:r>
              <a:rPr lang="en-US" sz="4400" b="1" i="1" dirty="0">
                <a:solidFill>
                  <a:srgbClr val="00B0F0"/>
                </a:solidFill>
                <a:latin typeface="Times New Roman" pitchFamily="18" charset="0"/>
                <a:cs typeface="Times New Roman" pitchFamily="18" charset="0"/>
              </a:rPr>
              <a:t> </a:t>
            </a:r>
            <a:r>
              <a:rPr lang="en-US" sz="4400" b="1" i="1" dirty="0" err="1">
                <a:solidFill>
                  <a:srgbClr val="00B0F0"/>
                </a:solidFill>
                <a:latin typeface="Times New Roman" pitchFamily="18" charset="0"/>
                <a:cs typeface="Times New Roman" pitchFamily="18" charset="0"/>
              </a:rPr>
              <a:t>của</a:t>
            </a:r>
            <a:r>
              <a:rPr lang="en-US" sz="4400" b="1" i="1" dirty="0">
                <a:solidFill>
                  <a:srgbClr val="00B0F0"/>
                </a:solidFill>
                <a:latin typeface="Times New Roman" pitchFamily="18" charset="0"/>
                <a:cs typeface="Times New Roman" pitchFamily="18" charset="0"/>
              </a:rPr>
              <a:t> </a:t>
            </a:r>
            <a:r>
              <a:rPr lang="en-US" sz="4400" b="1" i="1" dirty="0" err="1">
                <a:solidFill>
                  <a:srgbClr val="00B0F0"/>
                </a:solidFill>
                <a:latin typeface="Times New Roman" pitchFamily="18" charset="0"/>
                <a:cs typeface="Times New Roman" pitchFamily="18" charset="0"/>
              </a:rPr>
              <a:t>chữ</a:t>
            </a:r>
            <a:r>
              <a:rPr lang="en-US" sz="4400" b="1" i="1" dirty="0">
                <a:solidFill>
                  <a:srgbClr val="00B0F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tiên</a:t>
            </a:r>
            <a:r>
              <a:rPr lang="en-US" sz="4400" b="1" i="1" dirty="0">
                <a:solidFill>
                  <a:srgbClr val="00B0F0"/>
                </a:solidFill>
                <a:latin typeface="Times New Roman" pitchFamily="18" charset="0"/>
                <a:cs typeface="Times New Roman" pitchFamily="18" charset="0"/>
              </a:rPr>
              <a:t> </a:t>
            </a:r>
            <a:r>
              <a:rPr lang="en-US" sz="4400" b="1" i="1" dirty="0" err="1">
                <a:solidFill>
                  <a:srgbClr val="00B0F0"/>
                </a:solidFill>
                <a:latin typeface="Times New Roman" pitchFamily="18" charset="0"/>
                <a:cs typeface="Times New Roman" pitchFamily="18" charset="0"/>
              </a:rPr>
              <a:t>nào</a:t>
            </a:r>
            <a:r>
              <a:rPr lang="en-US" sz="4400" b="1" i="1" dirty="0">
                <a:solidFill>
                  <a:srgbClr val="00B0F0"/>
                </a:solidFill>
                <a:latin typeface="Times New Roman" pitchFamily="18" charset="0"/>
                <a:cs typeface="Times New Roman" pitchFamily="18" charset="0"/>
              </a:rPr>
              <a:t> </a:t>
            </a:r>
            <a:r>
              <a:rPr lang="en-US" sz="4400" b="1" i="1" dirty="0" err="1">
                <a:solidFill>
                  <a:srgbClr val="00B0F0"/>
                </a:solidFill>
                <a:latin typeface="Times New Roman" pitchFamily="18" charset="0"/>
                <a:cs typeface="Times New Roman" pitchFamily="18" charset="0"/>
              </a:rPr>
              <a:t>dưới</a:t>
            </a:r>
            <a:r>
              <a:rPr lang="en-US" sz="4400" b="1" i="1" dirty="0">
                <a:solidFill>
                  <a:srgbClr val="00B0F0"/>
                </a:solidFill>
                <a:latin typeface="Times New Roman" pitchFamily="18" charset="0"/>
                <a:cs typeface="Times New Roman" pitchFamily="18" charset="0"/>
              </a:rPr>
              <a:t> </a:t>
            </a:r>
            <a:r>
              <a:rPr lang="en-US" sz="4400" b="1" i="1" dirty="0" err="1">
                <a:solidFill>
                  <a:srgbClr val="00B0F0"/>
                </a:solidFill>
                <a:latin typeface="Times New Roman" pitchFamily="18" charset="0"/>
                <a:cs typeface="Times New Roman" pitchFamily="18" charset="0"/>
              </a:rPr>
              <a:t>đây</a:t>
            </a:r>
            <a:r>
              <a:rPr lang="en-US" sz="4400" b="1" i="1" dirty="0">
                <a:solidFill>
                  <a:srgbClr val="00B0F0"/>
                </a:solidFill>
                <a:latin typeface="Times New Roman" pitchFamily="18" charset="0"/>
                <a:cs typeface="Times New Roman" pitchFamily="18" charset="0"/>
              </a:rPr>
              <a:t>?</a:t>
            </a:r>
            <a:endParaRPr lang="vi-VN" sz="4400" b="1" dirty="0">
              <a:solidFill>
                <a:srgbClr val="00B0F0"/>
              </a:solidFill>
              <a:latin typeface="Times New Roman" pitchFamily="18" charset="0"/>
              <a:cs typeface="Times New Roman" pitchFamily="18" charset="0"/>
            </a:endParaRPr>
          </a:p>
          <a:p>
            <a:pPr marL="691242" indent="-691242" defTabSz="1228876">
              <a:spcAft>
                <a:spcPts val="672"/>
              </a:spcAft>
              <a:buFontTx/>
              <a:buAutoNum type="alphaLcParenR"/>
            </a:pPr>
            <a:r>
              <a:rPr lang="vi-VN" sz="4400" dirty="0">
                <a:solidFill>
                  <a:prstClr val="black"/>
                </a:solidFill>
                <a:latin typeface="Times New Roman" pitchFamily="18" charset="0"/>
                <a:cs typeface="Times New Roman" pitchFamily="18" charset="0"/>
              </a:rPr>
              <a:t>Tiên tiến. </a:t>
            </a:r>
            <a:endParaRPr lang="en-US" sz="4400" dirty="0">
              <a:solidFill>
                <a:prstClr val="black"/>
              </a:solidFill>
              <a:latin typeface="Times New Roman" pitchFamily="18" charset="0"/>
              <a:cs typeface="Times New Roman" pitchFamily="18" charset="0"/>
            </a:endParaRPr>
          </a:p>
          <a:p>
            <a:pPr defTabSz="1228876">
              <a:spcAft>
                <a:spcPts val="672"/>
              </a:spcAft>
            </a:pPr>
            <a:r>
              <a:rPr lang="vi-VN" sz="4400" dirty="0">
                <a:solidFill>
                  <a:prstClr val="black"/>
                </a:solidFill>
                <a:latin typeface="Times New Roman" pitchFamily="18" charset="0"/>
                <a:cs typeface="Times New Roman" pitchFamily="18" charset="0"/>
              </a:rPr>
              <a:t>b) Trước tiên</a:t>
            </a:r>
          </a:p>
          <a:p>
            <a:pPr defTabSz="1228876">
              <a:spcAft>
                <a:spcPts val="672"/>
              </a:spcAft>
            </a:pPr>
            <a:r>
              <a:rPr lang="vi-VN" sz="4400" dirty="0">
                <a:solidFill>
                  <a:prstClr val="black"/>
                </a:solidFill>
                <a:latin typeface="Times New Roman" pitchFamily="18" charset="0"/>
                <a:cs typeface="Times New Roman" pitchFamily="18" charset="0"/>
              </a:rPr>
              <a:t>c) Thần tiên </a:t>
            </a:r>
            <a:endParaRPr lang="en-US" sz="4400" dirty="0">
              <a:solidFill>
                <a:prstClr val="black"/>
              </a:solidFill>
              <a:latin typeface="Times New Roman" pitchFamily="18" charset="0"/>
              <a:cs typeface="Times New Roman" pitchFamily="18" charset="0"/>
            </a:endParaRPr>
          </a:p>
          <a:p>
            <a:pPr defTabSz="1228876">
              <a:spcAft>
                <a:spcPts val="672"/>
              </a:spcAft>
            </a:pPr>
            <a:r>
              <a:rPr lang="vi-VN" sz="4400" b="1" i="1" dirty="0">
                <a:solidFill>
                  <a:prstClr val="black"/>
                </a:solidFill>
                <a:latin typeface="Times New Roman" pitchFamily="18" charset="0"/>
                <a:cs typeface="Times New Roman" pitchFamily="18" charset="0"/>
              </a:rPr>
              <a:t>8. Bài văn trên có mấy danh từ riêng ?</a:t>
            </a:r>
            <a:endParaRPr lang="vi-VN" sz="4400" b="1" dirty="0">
              <a:solidFill>
                <a:prstClr val="black"/>
              </a:solidFill>
              <a:latin typeface="Times New Roman" pitchFamily="18" charset="0"/>
              <a:cs typeface="Times New Roman" pitchFamily="18" charset="0"/>
            </a:endParaRPr>
          </a:p>
          <a:p>
            <a:pPr marL="691242" indent="-691242" defTabSz="1228876">
              <a:spcAft>
                <a:spcPts val="672"/>
              </a:spcAft>
              <a:buFontTx/>
              <a:buAutoNum type="alphaLcParenR"/>
            </a:pPr>
            <a:r>
              <a:rPr lang="vi-VN" sz="4400" dirty="0">
                <a:solidFill>
                  <a:prstClr val="black"/>
                </a:solidFill>
                <a:latin typeface="Times New Roman" pitchFamily="18" charset="0"/>
                <a:cs typeface="Times New Roman" pitchFamily="18" charset="0"/>
              </a:rPr>
              <a:t>Một từ. Đó là từ </a:t>
            </a:r>
            <a:r>
              <a:rPr lang="en-US" sz="4400" dirty="0">
                <a:solidFill>
                  <a:prstClr val="black"/>
                </a:solidFill>
                <a:latin typeface="Times New Roman" pitchFamily="18" charset="0"/>
                <a:cs typeface="Times New Roman" pitchFamily="18" charset="0"/>
              </a:rPr>
              <a:t>……</a:t>
            </a:r>
          </a:p>
          <a:p>
            <a:pPr defTabSz="1228876">
              <a:spcAft>
                <a:spcPts val="672"/>
              </a:spcAft>
            </a:pPr>
            <a:r>
              <a:rPr lang="vi-VN" sz="4400" dirty="0">
                <a:solidFill>
                  <a:prstClr val="black"/>
                </a:solidFill>
                <a:latin typeface="Times New Roman" pitchFamily="18" charset="0"/>
                <a:cs typeface="Times New Roman" pitchFamily="18" charset="0"/>
              </a:rPr>
              <a:t>b) Hai từ. Đó là những từ </a:t>
            </a:r>
            <a:r>
              <a:rPr lang="en-US" sz="4400" dirty="0">
                <a:solidFill>
                  <a:prstClr val="black"/>
                </a:solidFill>
                <a:latin typeface="Times New Roman" pitchFamily="18" charset="0"/>
                <a:cs typeface="Times New Roman" pitchFamily="18" charset="0"/>
              </a:rPr>
              <a:t>……</a:t>
            </a:r>
          </a:p>
          <a:p>
            <a:pPr defTabSz="1228876">
              <a:spcAft>
                <a:spcPts val="672"/>
              </a:spcAft>
            </a:pPr>
            <a:r>
              <a:rPr lang="vi-VN" sz="4400" dirty="0" smtClean="0">
                <a:solidFill>
                  <a:prstClr val="black"/>
                </a:solidFill>
                <a:latin typeface="Times New Roman" pitchFamily="18" charset="0"/>
                <a:cs typeface="Times New Roman" pitchFamily="18" charset="0"/>
              </a:rPr>
              <a:t>c)</a:t>
            </a:r>
            <a:r>
              <a:rPr lang="en-US" sz="4400" dirty="0" smtClean="0">
                <a:solidFill>
                  <a:prstClr val="black"/>
                </a:solidFill>
                <a:latin typeface="Times New Roman" pitchFamily="18" charset="0"/>
                <a:cs typeface="Times New Roman" pitchFamily="18" charset="0"/>
              </a:rPr>
              <a:t> </a:t>
            </a:r>
            <a:r>
              <a:rPr lang="vi-VN" sz="4400" dirty="0" smtClean="0">
                <a:solidFill>
                  <a:prstClr val="black"/>
                </a:solidFill>
                <a:latin typeface="Times New Roman" pitchFamily="18" charset="0"/>
                <a:cs typeface="Times New Roman" pitchFamily="18" charset="0"/>
              </a:rPr>
              <a:t>Ba </a:t>
            </a:r>
            <a:r>
              <a:rPr lang="vi-VN" sz="4400" dirty="0">
                <a:solidFill>
                  <a:prstClr val="black"/>
                </a:solidFill>
                <a:latin typeface="Times New Roman" pitchFamily="18" charset="0"/>
                <a:cs typeface="Times New Roman" pitchFamily="18" charset="0"/>
              </a:rPr>
              <a:t>từ. Đó là những từ </a:t>
            </a:r>
            <a:r>
              <a:rPr lang="en-US" sz="4400" dirty="0">
                <a:solidFill>
                  <a:prstClr val="black"/>
                </a:solidFill>
                <a:latin typeface="Times New Roman" pitchFamily="18" charset="0"/>
                <a:cs typeface="Times New Roman" pitchFamily="18" charset="0"/>
              </a:rPr>
              <a:t>….</a:t>
            </a:r>
            <a:r>
              <a:rPr lang="vi-VN" sz="4400" dirty="0">
                <a:solidFill>
                  <a:prstClr val="black"/>
                </a:solidFill>
                <a:latin typeface="Times New Roman" pitchFamily="18" charset="0"/>
                <a:cs typeface="Times New Roman" pitchFamily="18" charset="0"/>
              </a:rPr>
              <a:t> </a:t>
            </a:r>
          </a:p>
          <a:p>
            <a:pPr defTabSz="1228876"/>
            <a:r>
              <a:rPr lang="vi-VN" sz="4400" dirty="0">
                <a:solidFill>
                  <a:prstClr val="black"/>
                </a:solidFill>
                <a:latin typeface="Times New Roman" pitchFamily="18" charset="0"/>
                <a:cs typeface="Times New Roman" pitchFamily="18" charset="0"/>
              </a:rPr>
              <a:t/>
            </a:r>
            <a:br>
              <a:rPr lang="vi-VN" sz="4400" dirty="0">
                <a:solidFill>
                  <a:prstClr val="black"/>
                </a:solidFill>
                <a:latin typeface="Times New Roman" pitchFamily="18" charset="0"/>
                <a:cs typeface="Times New Roman" pitchFamily="18" charset="0"/>
              </a:rPr>
            </a:br>
            <a:endParaRPr lang="en-SG" sz="4400" dirty="0">
              <a:solidFill>
                <a:prstClr val="black"/>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69FCC003-EA0C-444E-BD06-2F9BA4D98FAE}"/>
              </a:ext>
            </a:extLst>
          </p:cNvPr>
          <p:cNvSpPr txBox="1"/>
          <p:nvPr/>
        </p:nvSpPr>
        <p:spPr>
          <a:xfrm>
            <a:off x="5715000" y="6464031"/>
            <a:ext cx="8305800" cy="785808"/>
          </a:xfrm>
          <a:prstGeom prst="rect">
            <a:avLst/>
          </a:prstGeom>
          <a:noFill/>
        </p:spPr>
        <p:txBody>
          <a:bodyPr wrap="square" lIns="122887" tIns="61444" rIns="122887" bIns="61444" rtlCol="0">
            <a:spAutoFit/>
          </a:bodyPr>
          <a:lstStyle/>
          <a:p>
            <a:pPr defTabSz="1228876"/>
            <a:r>
              <a:rPr lang="en-US" sz="4300" dirty="0" err="1">
                <a:solidFill>
                  <a:prstClr val="black"/>
                </a:solidFill>
                <a:latin typeface="Times New Roman" pitchFamily="18" charset="0"/>
                <a:cs typeface="Times New Roman" pitchFamily="18" charset="0"/>
              </a:rPr>
              <a:t>chị</a:t>
            </a:r>
            <a:r>
              <a:rPr lang="en-US" sz="4300" dirty="0">
                <a:solidFill>
                  <a:srgbClr val="FF0000"/>
                </a:solidFill>
                <a:latin typeface="Times New Roman" pitchFamily="18" charset="0"/>
                <a:cs typeface="Times New Roman" pitchFamily="18" charset="0"/>
              </a:rPr>
              <a:t> </a:t>
            </a:r>
            <a:r>
              <a:rPr lang="en-US" sz="4300" b="1" dirty="0" err="1">
                <a:solidFill>
                  <a:srgbClr val="FF0000"/>
                </a:solidFill>
                <a:latin typeface="Times New Roman" pitchFamily="18" charset="0"/>
                <a:cs typeface="Times New Roman" pitchFamily="18" charset="0"/>
              </a:rPr>
              <a:t>Sứ</a:t>
            </a:r>
            <a:r>
              <a:rPr lang="en-US" sz="4300" b="1" dirty="0">
                <a:solidFill>
                  <a:srgbClr val="FF0000"/>
                </a:solidFill>
                <a:latin typeface="Times New Roman" pitchFamily="18" charset="0"/>
                <a:cs typeface="Times New Roman" pitchFamily="18" charset="0"/>
              </a:rPr>
              <a:t>, </a:t>
            </a:r>
            <a:r>
              <a:rPr lang="en-US" sz="4300" b="1" dirty="0" err="1">
                <a:solidFill>
                  <a:srgbClr val="FF0000"/>
                </a:solidFill>
                <a:latin typeface="Times New Roman" pitchFamily="18" charset="0"/>
                <a:cs typeface="Times New Roman" pitchFamily="18" charset="0"/>
              </a:rPr>
              <a:t>Hòn</a:t>
            </a:r>
            <a:r>
              <a:rPr lang="en-US" sz="4300" b="1" dirty="0">
                <a:solidFill>
                  <a:srgbClr val="FF0000"/>
                </a:solidFill>
                <a:latin typeface="Times New Roman" pitchFamily="18" charset="0"/>
                <a:cs typeface="Times New Roman" pitchFamily="18" charset="0"/>
              </a:rPr>
              <a:t> </a:t>
            </a:r>
            <a:r>
              <a:rPr lang="en-US" sz="4300" b="1" dirty="0" err="1">
                <a:solidFill>
                  <a:srgbClr val="FF0000"/>
                </a:solidFill>
                <a:latin typeface="Times New Roman" pitchFamily="18" charset="0"/>
                <a:cs typeface="Times New Roman" pitchFamily="18" charset="0"/>
              </a:rPr>
              <a:t>Đất</a:t>
            </a:r>
            <a:r>
              <a:rPr lang="en-US" sz="4300" b="1" dirty="0">
                <a:solidFill>
                  <a:srgbClr val="FF0000"/>
                </a:solidFill>
                <a:latin typeface="Times New Roman" pitchFamily="18" charset="0"/>
                <a:cs typeface="Times New Roman" pitchFamily="18" charset="0"/>
              </a:rPr>
              <a:t>, </a:t>
            </a:r>
            <a:r>
              <a:rPr lang="en-US" sz="4300" dirty="0" err="1">
                <a:solidFill>
                  <a:prstClr val="black"/>
                </a:solidFill>
                <a:latin typeface="Times New Roman" pitchFamily="18" charset="0"/>
                <a:cs typeface="Times New Roman" pitchFamily="18" charset="0"/>
              </a:rPr>
              <a:t>núi</a:t>
            </a:r>
            <a:r>
              <a:rPr lang="en-US" sz="4300" dirty="0">
                <a:solidFill>
                  <a:srgbClr val="FF0000"/>
                </a:solidFill>
                <a:latin typeface="Times New Roman" pitchFamily="18" charset="0"/>
                <a:cs typeface="Times New Roman" pitchFamily="18" charset="0"/>
              </a:rPr>
              <a:t> </a:t>
            </a:r>
            <a:r>
              <a:rPr lang="en-US" sz="4300" b="1" dirty="0">
                <a:solidFill>
                  <a:srgbClr val="FF0000"/>
                </a:solidFill>
                <a:latin typeface="Times New Roman" pitchFamily="18" charset="0"/>
                <a:cs typeface="Times New Roman" pitchFamily="18" charset="0"/>
              </a:rPr>
              <a:t>Ba </a:t>
            </a:r>
            <a:r>
              <a:rPr lang="en-US" sz="4300" b="1" dirty="0" err="1">
                <a:solidFill>
                  <a:srgbClr val="FF0000"/>
                </a:solidFill>
                <a:latin typeface="Times New Roman" pitchFamily="18" charset="0"/>
                <a:cs typeface="Times New Roman" pitchFamily="18" charset="0"/>
              </a:rPr>
              <a:t>Thê</a:t>
            </a:r>
            <a:endParaRPr lang="en-SG" sz="43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10983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chemeClr val="accent2"/>
                                        </p:clrVal>
                                      </p:to>
                                    </p:set>
                                    <p:set>
                                      <p:cBhvr>
                                        <p:cTn id="7" dur="500" fill="hold"/>
                                        <p:tgtEl>
                                          <p:spTgt spid="2">
                                            <p:txEl>
                                              <p:pRg st="3" end="3"/>
                                            </p:txEl>
                                          </p:spTgt>
                                        </p:tgtEl>
                                        <p:attrNameLst>
                                          <p:attrName>fillcolor</p:attrName>
                                        </p:attrNameLst>
                                      </p:cBhvr>
                                      <p:to>
                                        <p:clrVal>
                                          <a:schemeClr val="accent2"/>
                                        </p:clrVal>
                                      </p:to>
                                    </p:set>
                                    <p:set>
                                      <p:cBhvr>
                                        <p:cTn id="8" dur="500" fill="hold"/>
                                        <p:tgtEl>
                                          <p:spTgt spid="2">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
                                            <p:txEl>
                                              <p:pRg st="7" end="7"/>
                                            </p:txEl>
                                          </p:spTgt>
                                        </p:tgtEl>
                                        <p:attrNameLst>
                                          <p:attrName>style.color</p:attrName>
                                        </p:attrNameLst>
                                      </p:cBhvr>
                                      <p:to>
                                        <p:clrVal>
                                          <a:schemeClr val="accent2"/>
                                        </p:clrVal>
                                      </p:to>
                                    </p:set>
                                    <p:set>
                                      <p:cBhvr>
                                        <p:cTn id="13" dur="500" fill="hold"/>
                                        <p:tgtEl>
                                          <p:spTgt spid="2">
                                            <p:txEl>
                                              <p:pRg st="7" end="7"/>
                                            </p:txEl>
                                          </p:spTgt>
                                        </p:tgtEl>
                                        <p:attrNameLst>
                                          <p:attrName>fillcolor</p:attrName>
                                        </p:attrNameLst>
                                      </p:cBhvr>
                                      <p:to>
                                        <p:clrVal>
                                          <a:schemeClr val="accent2"/>
                                        </p:clrVal>
                                      </p:to>
                                    </p:set>
                                    <p:set>
                                      <p:cBhvr>
                                        <p:cTn id="14" dur="500" fill="hold"/>
                                        <p:tgtEl>
                                          <p:spTgt spid="2">
                                            <p:txEl>
                                              <p:pRg st="7" end="7"/>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2"/>
          <p:cNvPicPr preferRelativeResize="0"/>
          <p:nvPr/>
        </p:nvPicPr>
        <p:blipFill rotWithShape="1">
          <a:blip r:embed="rId4">
            <a:alphaModFix/>
          </a:blip>
          <a:srcRect/>
          <a:stretch/>
        </p:blipFill>
        <p:spPr>
          <a:xfrm>
            <a:off x="6" y="-430924"/>
            <a:ext cx="17269544" cy="9604167"/>
          </a:xfrm>
          <a:prstGeom prst="rect">
            <a:avLst/>
          </a:prstGeom>
          <a:noFill/>
          <a:ln>
            <a:noFill/>
          </a:ln>
        </p:spPr>
      </p:pic>
      <p:grpSp>
        <p:nvGrpSpPr>
          <p:cNvPr id="149" name="Google Shape;149;p22"/>
          <p:cNvGrpSpPr/>
          <p:nvPr/>
        </p:nvGrpSpPr>
        <p:grpSpPr>
          <a:xfrm flipH="1">
            <a:off x="12283153" y="1561346"/>
            <a:ext cx="2386811" cy="2538815"/>
            <a:chOff x="1058825" y="1554175"/>
            <a:chExt cx="4736158" cy="5557827"/>
          </a:xfrm>
        </p:grpSpPr>
        <p:sp>
          <p:nvSpPr>
            <p:cNvPr id="150" name="Google Shape;150;p22"/>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1228638">
                <a:buClr>
                  <a:srgbClr val="000000"/>
                </a:buClr>
                <a:defRPr/>
              </a:pPr>
              <a:endParaRPr sz="2300" kern="0">
                <a:solidFill>
                  <a:srgbClr val="000000"/>
                </a:solidFill>
                <a:cs typeface="Arial"/>
                <a:sym typeface="Arial"/>
              </a:endParaRPr>
            </a:p>
          </p:txBody>
        </p:sp>
        <p:grpSp>
          <p:nvGrpSpPr>
            <p:cNvPr id="151" name="Google Shape;151;p22"/>
            <p:cNvGrpSpPr/>
            <p:nvPr/>
          </p:nvGrpSpPr>
          <p:grpSpPr>
            <a:xfrm>
              <a:off x="1058825" y="1554175"/>
              <a:ext cx="2522398" cy="2759215"/>
              <a:chOff x="5712712" y="940025"/>
              <a:chExt cx="2522398" cy="2759215"/>
            </a:xfrm>
          </p:grpSpPr>
          <p:sp>
            <p:nvSpPr>
              <p:cNvPr id="152" name="Google Shape;152;p22"/>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1228638">
                  <a:buClr>
                    <a:srgbClr val="000000"/>
                  </a:buClr>
                  <a:defRPr/>
                </a:pPr>
                <a:endParaRPr sz="2300" kern="0">
                  <a:solidFill>
                    <a:srgbClr val="000000"/>
                  </a:solidFill>
                  <a:cs typeface="Arial"/>
                  <a:sym typeface="Arial"/>
                </a:endParaRPr>
              </a:p>
            </p:txBody>
          </p:sp>
          <p:sp>
            <p:nvSpPr>
              <p:cNvPr id="153" name="Google Shape;153;p22"/>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1228638">
                  <a:buClr>
                    <a:srgbClr val="000000"/>
                  </a:buClr>
                  <a:defRPr/>
                </a:pPr>
                <a:endParaRPr sz="2300" kern="0">
                  <a:solidFill>
                    <a:srgbClr val="000000"/>
                  </a:solidFill>
                  <a:cs typeface="Arial"/>
                  <a:sym typeface="Arial"/>
                </a:endParaRPr>
              </a:p>
            </p:txBody>
          </p:sp>
          <p:sp>
            <p:nvSpPr>
              <p:cNvPr id="154" name="Google Shape;154;p22"/>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1228638">
                  <a:buClr>
                    <a:srgbClr val="000000"/>
                  </a:buClr>
                  <a:defRPr/>
                </a:pPr>
                <a:endParaRPr sz="2300" kern="0">
                  <a:solidFill>
                    <a:srgbClr val="000000"/>
                  </a:solidFill>
                  <a:cs typeface="Arial"/>
                  <a:sym typeface="Arial"/>
                </a:endParaRPr>
              </a:p>
            </p:txBody>
          </p:sp>
          <p:sp>
            <p:nvSpPr>
              <p:cNvPr id="155" name="Google Shape;155;p22"/>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1228638">
                  <a:buClr>
                    <a:srgbClr val="000000"/>
                  </a:buClr>
                  <a:defRPr/>
                </a:pPr>
                <a:endParaRPr sz="2300" kern="0">
                  <a:solidFill>
                    <a:srgbClr val="000000"/>
                  </a:solidFill>
                  <a:cs typeface="Arial"/>
                  <a:sym typeface="Arial"/>
                </a:endParaRPr>
              </a:p>
            </p:txBody>
          </p:sp>
          <p:sp>
            <p:nvSpPr>
              <p:cNvPr id="156" name="Google Shape;156;p22"/>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1228638">
                  <a:buClr>
                    <a:srgbClr val="000000"/>
                  </a:buClr>
                  <a:defRPr/>
                </a:pPr>
                <a:endParaRPr sz="2300" kern="0">
                  <a:solidFill>
                    <a:srgbClr val="000000"/>
                  </a:solidFill>
                  <a:cs typeface="Arial"/>
                  <a:sym typeface="Arial"/>
                </a:endParaRPr>
              </a:p>
            </p:txBody>
          </p:sp>
          <p:sp>
            <p:nvSpPr>
              <p:cNvPr id="157" name="Google Shape;157;p22"/>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1228638">
                  <a:buClr>
                    <a:srgbClr val="000000"/>
                  </a:buClr>
                  <a:defRPr/>
                </a:pPr>
                <a:endParaRPr sz="2300" kern="0">
                  <a:solidFill>
                    <a:srgbClr val="000000"/>
                  </a:solidFill>
                  <a:cs typeface="Arial"/>
                  <a:sym typeface="Arial"/>
                </a:endParaRPr>
              </a:p>
            </p:txBody>
          </p:sp>
          <p:sp>
            <p:nvSpPr>
              <p:cNvPr id="158" name="Google Shape;158;p22"/>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1228638">
                  <a:buClr>
                    <a:srgbClr val="000000"/>
                  </a:buClr>
                  <a:defRPr/>
                </a:pPr>
                <a:endParaRPr sz="2300" kern="0">
                  <a:solidFill>
                    <a:srgbClr val="000000"/>
                  </a:solidFill>
                  <a:cs typeface="Arial"/>
                  <a:sym typeface="Arial"/>
                </a:endParaRPr>
              </a:p>
            </p:txBody>
          </p:sp>
          <p:sp>
            <p:nvSpPr>
              <p:cNvPr id="159" name="Google Shape;159;p22"/>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28575" tIns="28575" rIns="28575" bIns="28575" anchor="ctr" anchorCtr="0">
                <a:noAutofit/>
              </a:bodyPr>
              <a:lstStyle/>
              <a:p>
                <a:pPr defTabSz="1228638">
                  <a:buClr>
                    <a:srgbClr val="000000"/>
                  </a:buClr>
                  <a:defRPr/>
                </a:pPr>
                <a:endParaRPr sz="2300" kern="0">
                  <a:solidFill>
                    <a:srgbClr val="000000"/>
                  </a:solidFill>
                  <a:cs typeface="Arial"/>
                  <a:sym typeface="Arial"/>
                </a:endParaRPr>
              </a:p>
            </p:txBody>
          </p:sp>
        </p:grpSp>
      </p:grpSp>
      <p:pic>
        <p:nvPicPr>
          <p:cNvPr id="160" name="Google Shape;160;p22"/>
          <p:cNvPicPr preferRelativeResize="0"/>
          <p:nvPr/>
        </p:nvPicPr>
        <p:blipFill rotWithShape="1">
          <a:blip r:embed="rId5">
            <a:alphaModFix/>
          </a:blip>
          <a:srcRect/>
          <a:stretch/>
        </p:blipFill>
        <p:spPr>
          <a:xfrm>
            <a:off x="10460265" y="1688563"/>
            <a:ext cx="1170416" cy="1063348"/>
          </a:xfrm>
          <a:prstGeom prst="rect">
            <a:avLst/>
          </a:prstGeom>
          <a:noFill/>
          <a:ln>
            <a:noFill/>
          </a:ln>
        </p:spPr>
      </p:pic>
      <p:sp>
        <p:nvSpPr>
          <p:cNvPr id="17" name="Heart 16"/>
          <p:cNvSpPr/>
          <p:nvPr/>
        </p:nvSpPr>
        <p:spPr>
          <a:xfrm>
            <a:off x="2017251" y="5356911"/>
            <a:ext cx="411480" cy="480484"/>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63817" tIns="81909" rIns="163817" bIns="81909" anchor="ctr"/>
          <a:lstStyle/>
          <a:p>
            <a:pPr algn="ctr" defTabSz="1638290">
              <a:buClr>
                <a:srgbClr val="000000"/>
              </a:buClr>
              <a:defRPr/>
            </a:pPr>
            <a:endParaRPr lang="en-US" sz="2000" i="1" u="sng" kern="0">
              <a:solidFill>
                <a:srgbClr val="FFFFFF"/>
              </a:solidFill>
              <a:sym typeface="Arial"/>
            </a:endParaRPr>
          </a:p>
        </p:txBody>
      </p:sp>
      <p:sp>
        <p:nvSpPr>
          <p:cNvPr id="18" name="Heart 17"/>
          <p:cNvSpPr/>
          <p:nvPr/>
        </p:nvSpPr>
        <p:spPr>
          <a:xfrm>
            <a:off x="12792593" y="1736959"/>
            <a:ext cx="411480" cy="480484"/>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63817" tIns="81909" rIns="163817" bIns="81909" anchor="ctr"/>
          <a:lstStyle/>
          <a:p>
            <a:pPr algn="ctr" defTabSz="1638290">
              <a:buClr>
                <a:srgbClr val="000000"/>
              </a:buClr>
              <a:defRPr/>
            </a:pPr>
            <a:endParaRPr lang="en-US" sz="2000" i="1" u="sng" kern="0">
              <a:solidFill>
                <a:srgbClr val="FFFFFF"/>
              </a:solidFill>
              <a:sym typeface="Arial"/>
            </a:endParaRPr>
          </a:p>
        </p:txBody>
      </p:sp>
      <p:sp>
        <p:nvSpPr>
          <p:cNvPr id="19" name="5-Point Star 18"/>
          <p:cNvSpPr/>
          <p:nvPr/>
        </p:nvSpPr>
        <p:spPr>
          <a:xfrm>
            <a:off x="3630449" y="1822527"/>
            <a:ext cx="674226" cy="610332"/>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63817" tIns="81909" rIns="163817" bIns="81909" anchor="ctr"/>
          <a:lstStyle/>
          <a:p>
            <a:pPr algn="ctr" defTabSz="1638290">
              <a:buClr>
                <a:srgbClr val="000000"/>
              </a:buClr>
              <a:defRPr/>
            </a:pPr>
            <a:endParaRPr lang="en-US" sz="2000" i="1" u="sng" kern="0">
              <a:solidFill>
                <a:srgbClr val="FFFFFF"/>
              </a:solidFill>
              <a:sym typeface="Arial"/>
            </a:endParaRPr>
          </a:p>
        </p:txBody>
      </p:sp>
      <p:sp>
        <p:nvSpPr>
          <p:cNvPr id="20" name="5-Point Star 19"/>
          <p:cNvSpPr/>
          <p:nvPr/>
        </p:nvSpPr>
        <p:spPr>
          <a:xfrm>
            <a:off x="14892295" y="3866075"/>
            <a:ext cx="674226" cy="610332"/>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63817" tIns="81909" rIns="163817" bIns="81909" anchor="ctr"/>
          <a:lstStyle/>
          <a:p>
            <a:pPr algn="ctr" defTabSz="1638290">
              <a:buClr>
                <a:srgbClr val="000000"/>
              </a:buClr>
              <a:defRPr/>
            </a:pPr>
            <a:endParaRPr lang="en-US" sz="2000" i="1" u="sng" kern="0">
              <a:solidFill>
                <a:srgbClr val="FFFFFF"/>
              </a:solidFill>
              <a:sym typeface="Arial"/>
            </a:endParaRPr>
          </a:p>
        </p:txBody>
      </p:sp>
      <p:sp>
        <p:nvSpPr>
          <p:cNvPr id="2" name="Rectangle 1"/>
          <p:cNvSpPr/>
          <p:nvPr/>
        </p:nvSpPr>
        <p:spPr>
          <a:xfrm>
            <a:off x="2329837" y="2357488"/>
            <a:ext cx="12877800"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rtlCol="0" anchor="ctr"/>
          <a:lstStyle/>
          <a:p>
            <a:pPr algn="ctr" defTabSz="1462760"/>
            <a:r>
              <a:rPr lang="en-US" sz="9500" b="1" dirty="0">
                <a:solidFill>
                  <a:srgbClr val="FEB8B3">
                    <a:lumMod val="75000"/>
                  </a:srgbClr>
                </a:solidFill>
                <a:effectLst>
                  <a:outerShdw blurRad="38100" dist="38100" dir="2700000" algn="tl">
                    <a:srgbClr val="000000">
                      <a:alpha val="43137"/>
                    </a:srgbClr>
                  </a:outerShdw>
                </a:effectLst>
                <a:latin typeface="Times New Roman" pitchFamily="18" charset="0"/>
                <a:cs typeface="Times New Roman" pitchFamily="18" charset="0"/>
              </a:rPr>
              <a:t>CHÚC CÁC EM </a:t>
            </a:r>
          </a:p>
          <a:p>
            <a:pPr algn="ctr" defTabSz="1462760"/>
            <a:r>
              <a:rPr lang="en-US" sz="9500" b="1" dirty="0">
                <a:solidFill>
                  <a:srgbClr val="FEB8B3">
                    <a:lumMod val="75000"/>
                  </a:srgbClr>
                </a:solidFill>
                <a:effectLst>
                  <a:outerShdw blurRad="38100" dist="38100" dir="2700000" algn="tl">
                    <a:srgbClr val="000000">
                      <a:alpha val="43137"/>
                    </a:srgbClr>
                  </a:outerShdw>
                </a:effectLst>
                <a:latin typeface="Times New Roman" pitchFamily="18" charset="0"/>
                <a:cs typeface="Times New Roman" pitchFamily="18" charset="0"/>
              </a:rPr>
              <a:t>HỌC TỐT! </a:t>
            </a:r>
          </a:p>
        </p:txBody>
      </p:sp>
    </p:spTree>
    <p:custDataLst>
      <p:tags r:id="rId1"/>
    </p:custDataLst>
    <p:extLst>
      <p:ext uri="{BB962C8B-B14F-4D97-AF65-F5344CB8AC3E}">
        <p14:creationId xmlns:p14="http://schemas.microsoft.com/office/powerpoint/2010/main" val="2429181775"/>
      </p:ext>
    </p:extLst>
  </p:cSld>
  <p:clrMapOvr>
    <a:masterClrMapping/>
  </p:clrMapOvr>
  <mc:AlternateContent xmlns:mc="http://schemas.openxmlformats.org/markup-compatibility/2006" xmlns:p14="http://schemas.microsoft.com/office/powerpoint/2010/main">
    <mc:Choice Requires="p14">
      <p:transition spd="slow" p14:dur="800" advClick="0" advTm="16086">
        <p:circle/>
      </p:transition>
    </mc:Choice>
    <mc:Fallback xmlns="">
      <p:transition spd="slow" advClick="0" advTm="1608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10" presetClass="entr" presetSubtype="0" fill="hold" nodeType="withEffect">
                                  <p:stCondLst>
                                    <p:cond delay="50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700"/>
                                        <p:tgtEl>
                                          <p:spTgt spid="149"/>
                                        </p:tgtEl>
                                      </p:cBhvr>
                                    </p:animEffect>
                                  </p:childTnLst>
                                </p:cTn>
                              </p:par>
                              <p:par>
                                <p:cTn id="11" presetID="10" presetClass="entr" presetSubtype="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fade">
                                      <p:cBhvr>
                                        <p:cTn id="13" dur="1000"/>
                                        <p:tgtEl>
                                          <p:spTgt spid="160"/>
                                        </p:tgtEl>
                                      </p:cBhvr>
                                    </p:animEffect>
                                  </p:childTnLst>
                                </p:cTn>
                              </p:par>
                              <p:par>
                                <p:cTn id="14" presetID="53" presetClass="entr" presetSubtype="528" repeatCount="indefinite" fill="hold" nodeType="withEffect">
                                  <p:stCondLst>
                                    <p:cond delay="0"/>
                                  </p:stCondLst>
                                  <p:endCondLst>
                                    <p:cond evt="onNext" delay="0">
                                      <p:tgtEl>
                                        <p:sldTgt/>
                                      </p:tgtEl>
                                    </p:cond>
                                  </p:endCondLst>
                                  <p:childTnLst>
                                    <p:set>
                                      <p:cBhvr>
                                        <p:cTn id="15" dur="1" fill="hold">
                                          <p:stCondLst>
                                            <p:cond delay="0"/>
                                          </p:stCondLst>
                                        </p:cTn>
                                        <p:tgtEl>
                                          <p:spTgt spid="17"/>
                                        </p:tgtEl>
                                        <p:attrNameLst>
                                          <p:attrName>style.visibility</p:attrName>
                                        </p:attrNameLst>
                                      </p:cBhvr>
                                      <p:to>
                                        <p:strVal val="visible"/>
                                      </p:to>
                                    </p:set>
                                    <p:anim calcmode="lin" valueType="num">
                                      <p:cBhvr>
                                        <p:cTn id="16" dur="2250" fill="hold"/>
                                        <p:tgtEl>
                                          <p:spTgt spid="17"/>
                                        </p:tgtEl>
                                        <p:attrNameLst>
                                          <p:attrName>ppt_w</p:attrName>
                                        </p:attrNameLst>
                                      </p:cBhvr>
                                      <p:tavLst>
                                        <p:tav tm="0">
                                          <p:val>
                                            <p:fltVal val="0"/>
                                          </p:val>
                                        </p:tav>
                                        <p:tav tm="100000">
                                          <p:val>
                                            <p:strVal val="#ppt_w"/>
                                          </p:val>
                                        </p:tav>
                                      </p:tavLst>
                                    </p:anim>
                                    <p:anim calcmode="lin" valueType="num">
                                      <p:cBhvr>
                                        <p:cTn id="17" dur="2250" fill="hold"/>
                                        <p:tgtEl>
                                          <p:spTgt spid="17"/>
                                        </p:tgtEl>
                                        <p:attrNameLst>
                                          <p:attrName>ppt_h</p:attrName>
                                        </p:attrNameLst>
                                      </p:cBhvr>
                                      <p:tavLst>
                                        <p:tav tm="0">
                                          <p:val>
                                            <p:fltVal val="0"/>
                                          </p:val>
                                        </p:tav>
                                        <p:tav tm="100000">
                                          <p:val>
                                            <p:strVal val="#ppt_h"/>
                                          </p:val>
                                        </p:tav>
                                      </p:tavLst>
                                    </p:anim>
                                    <p:animEffect transition="in" filter="fade">
                                      <p:cBhvr>
                                        <p:cTn id="18" dur="2250"/>
                                        <p:tgtEl>
                                          <p:spTgt spid="17"/>
                                        </p:tgtEl>
                                      </p:cBhvr>
                                    </p:animEffect>
                                    <p:anim calcmode="lin" valueType="num">
                                      <p:cBhvr>
                                        <p:cTn id="19" dur="2250" fill="hold"/>
                                        <p:tgtEl>
                                          <p:spTgt spid="17"/>
                                        </p:tgtEl>
                                        <p:attrNameLst>
                                          <p:attrName>ppt_x</p:attrName>
                                        </p:attrNameLst>
                                      </p:cBhvr>
                                      <p:tavLst>
                                        <p:tav tm="0">
                                          <p:val>
                                            <p:fltVal val="0.5"/>
                                          </p:val>
                                        </p:tav>
                                        <p:tav tm="100000">
                                          <p:val>
                                            <p:strVal val="#ppt_x"/>
                                          </p:val>
                                        </p:tav>
                                      </p:tavLst>
                                    </p:anim>
                                    <p:anim calcmode="lin" valueType="num">
                                      <p:cBhvr>
                                        <p:cTn id="20" dur="2250" fill="hold"/>
                                        <p:tgtEl>
                                          <p:spTgt spid="17"/>
                                        </p:tgtEl>
                                        <p:attrNameLst>
                                          <p:attrName>ppt_y</p:attrName>
                                        </p:attrNameLst>
                                      </p:cBhvr>
                                      <p:tavLst>
                                        <p:tav tm="0">
                                          <p:val>
                                            <p:fltVal val="0.5"/>
                                          </p:val>
                                        </p:tav>
                                        <p:tav tm="100000">
                                          <p:val>
                                            <p:strVal val="#ppt_y"/>
                                          </p:val>
                                        </p:tav>
                                      </p:tavLst>
                                    </p:anim>
                                  </p:childTnLst>
                                </p:cTn>
                              </p:par>
                              <p:par>
                                <p:cTn id="21" presetID="53" presetClass="entr" presetSubtype="528" repeatCount="indefinite" fill="hold" nodeType="withEffect">
                                  <p:stCondLst>
                                    <p:cond delay="0"/>
                                  </p:stCondLst>
                                  <p:endCondLst>
                                    <p:cond evt="onNext" delay="0">
                                      <p:tgtEl>
                                        <p:sldTgt/>
                                      </p:tgtEl>
                                    </p:cond>
                                  </p:endCondLst>
                                  <p:childTnLst>
                                    <p:set>
                                      <p:cBhvr>
                                        <p:cTn id="22" dur="1" fill="hold">
                                          <p:stCondLst>
                                            <p:cond delay="0"/>
                                          </p:stCondLst>
                                        </p:cTn>
                                        <p:tgtEl>
                                          <p:spTgt spid="18"/>
                                        </p:tgtEl>
                                        <p:attrNameLst>
                                          <p:attrName>style.visibility</p:attrName>
                                        </p:attrNameLst>
                                      </p:cBhvr>
                                      <p:to>
                                        <p:strVal val="visible"/>
                                      </p:to>
                                    </p:set>
                                    <p:anim calcmode="lin" valueType="num">
                                      <p:cBhvr>
                                        <p:cTn id="23" dur="2500" fill="hold"/>
                                        <p:tgtEl>
                                          <p:spTgt spid="18"/>
                                        </p:tgtEl>
                                        <p:attrNameLst>
                                          <p:attrName>ppt_w</p:attrName>
                                        </p:attrNameLst>
                                      </p:cBhvr>
                                      <p:tavLst>
                                        <p:tav tm="0">
                                          <p:val>
                                            <p:fltVal val="0"/>
                                          </p:val>
                                        </p:tav>
                                        <p:tav tm="100000">
                                          <p:val>
                                            <p:strVal val="#ppt_w"/>
                                          </p:val>
                                        </p:tav>
                                      </p:tavLst>
                                    </p:anim>
                                    <p:anim calcmode="lin" valueType="num">
                                      <p:cBhvr>
                                        <p:cTn id="24" dur="2500" fill="hold"/>
                                        <p:tgtEl>
                                          <p:spTgt spid="18"/>
                                        </p:tgtEl>
                                        <p:attrNameLst>
                                          <p:attrName>ppt_h</p:attrName>
                                        </p:attrNameLst>
                                      </p:cBhvr>
                                      <p:tavLst>
                                        <p:tav tm="0">
                                          <p:val>
                                            <p:fltVal val="0"/>
                                          </p:val>
                                        </p:tav>
                                        <p:tav tm="100000">
                                          <p:val>
                                            <p:strVal val="#ppt_h"/>
                                          </p:val>
                                        </p:tav>
                                      </p:tavLst>
                                    </p:anim>
                                    <p:animEffect transition="in" filter="fade">
                                      <p:cBhvr>
                                        <p:cTn id="25" dur="2500"/>
                                        <p:tgtEl>
                                          <p:spTgt spid="18"/>
                                        </p:tgtEl>
                                      </p:cBhvr>
                                    </p:animEffect>
                                    <p:anim calcmode="lin" valueType="num">
                                      <p:cBhvr>
                                        <p:cTn id="26" dur="2500" fill="hold"/>
                                        <p:tgtEl>
                                          <p:spTgt spid="18"/>
                                        </p:tgtEl>
                                        <p:attrNameLst>
                                          <p:attrName>ppt_x</p:attrName>
                                        </p:attrNameLst>
                                      </p:cBhvr>
                                      <p:tavLst>
                                        <p:tav tm="0">
                                          <p:val>
                                            <p:fltVal val="0.5"/>
                                          </p:val>
                                        </p:tav>
                                        <p:tav tm="100000">
                                          <p:val>
                                            <p:strVal val="#ppt_x"/>
                                          </p:val>
                                        </p:tav>
                                      </p:tavLst>
                                    </p:anim>
                                    <p:anim calcmode="lin" valueType="num">
                                      <p:cBhvr>
                                        <p:cTn id="27" dur="2500" fill="hold"/>
                                        <p:tgtEl>
                                          <p:spTgt spid="18"/>
                                        </p:tgtEl>
                                        <p:attrNameLst>
                                          <p:attrName>ppt_y</p:attrName>
                                        </p:attrNameLst>
                                      </p:cBhvr>
                                      <p:tavLst>
                                        <p:tav tm="0">
                                          <p:val>
                                            <p:fltVal val="0.5"/>
                                          </p:val>
                                        </p:tav>
                                        <p:tav tm="100000">
                                          <p:val>
                                            <p:strVal val="#ppt_y"/>
                                          </p:val>
                                        </p:tav>
                                      </p:tavLst>
                                    </p:anim>
                                  </p:childTnLst>
                                </p:cTn>
                              </p:par>
                              <p:par>
                                <p:cTn id="28" presetID="53" presetClass="entr" presetSubtype="528" repeatCount="indefinite" fill="hold" nodeType="withEffect">
                                  <p:stCondLst>
                                    <p:cond delay="0"/>
                                  </p:stCondLst>
                                  <p:endCondLst>
                                    <p:cond evt="onNext" delay="0">
                                      <p:tgtEl>
                                        <p:sldTgt/>
                                      </p:tgtEl>
                                    </p:cond>
                                  </p:endCondLst>
                                  <p:childTnLst>
                                    <p:set>
                                      <p:cBhvr>
                                        <p:cTn id="29" dur="1" fill="hold">
                                          <p:stCondLst>
                                            <p:cond delay="0"/>
                                          </p:stCondLst>
                                        </p:cTn>
                                        <p:tgtEl>
                                          <p:spTgt spid="19"/>
                                        </p:tgtEl>
                                        <p:attrNameLst>
                                          <p:attrName>style.visibility</p:attrName>
                                        </p:attrNameLst>
                                      </p:cBhvr>
                                      <p:to>
                                        <p:strVal val="visible"/>
                                      </p:to>
                                    </p:set>
                                    <p:anim calcmode="lin" valueType="num">
                                      <p:cBhvr>
                                        <p:cTn id="30" dur="2500" fill="hold"/>
                                        <p:tgtEl>
                                          <p:spTgt spid="19"/>
                                        </p:tgtEl>
                                        <p:attrNameLst>
                                          <p:attrName>ppt_w</p:attrName>
                                        </p:attrNameLst>
                                      </p:cBhvr>
                                      <p:tavLst>
                                        <p:tav tm="0">
                                          <p:val>
                                            <p:fltVal val="0"/>
                                          </p:val>
                                        </p:tav>
                                        <p:tav tm="100000">
                                          <p:val>
                                            <p:strVal val="#ppt_w"/>
                                          </p:val>
                                        </p:tav>
                                      </p:tavLst>
                                    </p:anim>
                                    <p:anim calcmode="lin" valueType="num">
                                      <p:cBhvr>
                                        <p:cTn id="31" dur="2500" fill="hold"/>
                                        <p:tgtEl>
                                          <p:spTgt spid="19"/>
                                        </p:tgtEl>
                                        <p:attrNameLst>
                                          <p:attrName>ppt_h</p:attrName>
                                        </p:attrNameLst>
                                      </p:cBhvr>
                                      <p:tavLst>
                                        <p:tav tm="0">
                                          <p:val>
                                            <p:fltVal val="0"/>
                                          </p:val>
                                        </p:tav>
                                        <p:tav tm="100000">
                                          <p:val>
                                            <p:strVal val="#ppt_h"/>
                                          </p:val>
                                        </p:tav>
                                      </p:tavLst>
                                    </p:anim>
                                    <p:animEffect transition="in" filter="fade">
                                      <p:cBhvr>
                                        <p:cTn id="32" dur="2500"/>
                                        <p:tgtEl>
                                          <p:spTgt spid="19"/>
                                        </p:tgtEl>
                                      </p:cBhvr>
                                    </p:animEffect>
                                    <p:anim calcmode="lin" valueType="num">
                                      <p:cBhvr>
                                        <p:cTn id="33" dur="2500" fill="hold"/>
                                        <p:tgtEl>
                                          <p:spTgt spid="19"/>
                                        </p:tgtEl>
                                        <p:attrNameLst>
                                          <p:attrName>ppt_x</p:attrName>
                                        </p:attrNameLst>
                                      </p:cBhvr>
                                      <p:tavLst>
                                        <p:tav tm="0">
                                          <p:val>
                                            <p:fltVal val="0.5"/>
                                          </p:val>
                                        </p:tav>
                                        <p:tav tm="100000">
                                          <p:val>
                                            <p:strVal val="#ppt_x"/>
                                          </p:val>
                                        </p:tav>
                                      </p:tavLst>
                                    </p:anim>
                                    <p:anim calcmode="lin" valueType="num">
                                      <p:cBhvr>
                                        <p:cTn id="34" dur="2500" fill="hold"/>
                                        <p:tgtEl>
                                          <p:spTgt spid="19"/>
                                        </p:tgtEl>
                                        <p:attrNameLst>
                                          <p:attrName>ppt_y</p:attrName>
                                        </p:attrNameLst>
                                      </p:cBhvr>
                                      <p:tavLst>
                                        <p:tav tm="0">
                                          <p:val>
                                            <p:fltVal val="0.5"/>
                                          </p:val>
                                        </p:tav>
                                        <p:tav tm="100000">
                                          <p:val>
                                            <p:strVal val="#ppt_y"/>
                                          </p:val>
                                        </p:tav>
                                      </p:tavLst>
                                    </p:anim>
                                  </p:childTnLst>
                                </p:cTn>
                              </p:par>
                              <p:par>
                                <p:cTn id="35" presetID="53" presetClass="entr" presetSubtype="528" repeatCount="indefinite" fill="hold" nodeType="withEffect">
                                  <p:stCondLst>
                                    <p:cond delay="0"/>
                                  </p:stCondLst>
                                  <p:endCondLst>
                                    <p:cond evt="onNext" delay="0">
                                      <p:tgtEl>
                                        <p:sldTgt/>
                                      </p:tgtEl>
                                    </p:cond>
                                  </p:endCondLst>
                                  <p:childTnLst>
                                    <p:set>
                                      <p:cBhvr>
                                        <p:cTn id="36" dur="1" fill="hold">
                                          <p:stCondLst>
                                            <p:cond delay="0"/>
                                          </p:stCondLst>
                                        </p:cTn>
                                        <p:tgtEl>
                                          <p:spTgt spid="20"/>
                                        </p:tgtEl>
                                        <p:attrNameLst>
                                          <p:attrName>style.visibility</p:attrName>
                                        </p:attrNameLst>
                                      </p:cBhvr>
                                      <p:to>
                                        <p:strVal val="visible"/>
                                      </p:to>
                                    </p:set>
                                    <p:anim calcmode="lin" valueType="num">
                                      <p:cBhvr>
                                        <p:cTn id="37" dur="3000" fill="hold"/>
                                        <p:tgtEl>
                                          <p:spTgt spid="20"/>
                                        </p:tgtEl>
                                        <p:attrNameLst>
                                          <p:attrName>ppt_w</p:attrName>
                                        </p:attrNameLst>
                                      </p:cBhvr>
                                      <p:tavLst>
                                        <p:tav tm="0">
                                          <p:val>
                                            <p:fltVal val="0"/>
                                          </p:val>
                                        </p:tav>
                                        <p:tav tm="100000">
                                          <p:val>
                                            <p:strVal val="#ppt_w"/>
                                          </p:val>
                                        </p:tav>
                                      </p:tavLst>
                                    </p:anim>
                                    <p:anim calcmode="lin" valueType="num">
                                      <p:cBhvr>
                                        <p:cTn id="38" dur="3000" fill="hold"/>
                                        <p:tgtEl>
                                          <p:spTgt spid="20"/>
                                        </p:tgtEl>
                                        <p:attrNameLst>
                                          <p:attrName>ppt_h</p:attrName>
                                        </p:attrNameLst>
                                      </p:cBhvr>
                                      <p:tavLst>
                                        <p:tav tm="0">
                                          <p:val>
                                            <p:fltVal val="0"/>
                                          </p:val>
                                        </p:tav>
                                        <p:tav tm="100000">
                                          <p:val>
                                            <p:strVal val="#ppt_h"/>
                                          </p:val>
                                        </p:tav>
                                      </p:tavLst>
                                    </p:anim>
                                    <p:animEffect transition="in" filter="fade">
                                      <p:cBhvr>
                                        <p:cTn id="39" dur="3000"/>
                                        <p:tgtEl>
                                          <p:spTgt spid="20"/>
                                        </p:tgtEl>
                                      </p:cBhvr>
                                    </p:animEffect>
                                    <p:anim calcmode="lin" valueType="num">
                                      <p:cBhvr>
                                        <p:cTn id="40" dur="3000" fill="hold"/>
                                        <p:tgtEl>
                                          <p:spTgt spid="20"/>
                                        </p:tgtEl>
                                        <p:attrNameLst>
                                          <p:attrName>ppt_x</p:attrName>
                                        </p:attrNameLst>
                                      </p:cBhvr>
                                      <p:tavLst>
                                        <p:tav tm="0">
                                          <p:val>
                                            <p:fltVal val="0.5"/>
                                          </p:val>
                                        </p:tav>
                                        <p:tav tm="100000">
                                          <p:val>
                                            <p:strVal val="#ppt_x"/>
                                          </p:val>
                                        </p:tav>
                                      </p:tavLst>
                                    </p:anim>
                                    <p:anim calcmode="lin" valueType="num">
                                      <p:cBhvr>
                                        <p:cTn id="41" dur="30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4"/>
        <p14:stopEvt time="14453" objId="4"/>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659</Words>
  <Application>Microsoft Office PowerPoint</Application>
  <PresentationFormat>Custom</PresentationFormat>
  <Paragraphs>54</Paragraphs>
  <Slides>8</Slides>
  <Notes>1</Notes>
  <HiddenSlides>0</HiddenSlides>
  <MMClips>0</MMClips>
  <ScaleCrop>false</ScaleCrop>
  <HeadingPairs>
    <vt:vector size="4" baseType="variant">
      <vt:variant>
        <vt:lpstr>Theme</vt:lpstr>
      </vt:variant>
      <vt:variant>
        <vt:i4>6</vt:i4>
      </vt:variant>
      <vt:variant>
        <vt:lpstr>Slide Titles</vt:lpstr>
      </vt:variant>
      <vt:variant>
        <vt:i4>8</vt:i4>
      </vt:variant>
    </vt:vector>
  </HeadingPairs>
  <TitlesOfParts>
    <vt:vector size="14" baseType="lpstr">
      <vt:lpstr>1_Default Design</vt:lpstr>
      <vt:lpstr>1_Office Theme</vt:lpstr>
      <vt:lpstr>2_Office Theme</vt:lpstr>
      <vt:lpstr>3_Office Theme</vt:lpstr>
      <vt:lpstr>4_Office Theme</vt:lpstr>
      <vt:lpstr>SKETCH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cp:revision>
  <dcterms:created xsi:type="dcterms:W3CDTF">2021-11-15T14:42:47Z</dcterms:created>
  <dcterms:modified xsi:type="dcterms:W3CDTF">2021-11-16T07:12:52Z</dcterms:modified>
</cp:coreProperties>
</file>